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98CEF-5FEF-4B9C-86B0-7F0C18A67B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9227-55D1-4E5F-8CC3-DDB9989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99227-55D1-4E5F-8CC3-DDB9989EEB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940" y="109394"/>
            <a:ext cx="672060" cy="624898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85" y="6054141"/>
            <a:ext cx="868315" cy="8791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48698" y="679812"/>
            <a:ext cx="2951018" cy="58444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34949"/>
          <a:stretch/>
        </p:blipFill>
        <p:spPr>
          <a:xfrm>
            <a:off x="734608" y="870247"/>
            <a:ext cx="2598167" cy="5463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640810" y="2024731"/>
            <a:ext cx="2683756" cy="331123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9" y="1700449"/>
            <a:ext cx="3090768" cy="362034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17" y="2771535"/>
            <a:ext cx="1639692" cy="16396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5" y="256205"/>
            <a:ext cx="2891193" cy="2891193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9B88350-7B98-E3D6-C6C7-5D68F013FDF2}"/>
              </a:ext>
            </a:extLst>
          </p:cNvPr>
          <p:cNvGrpSpPr/>
          <p:nvPr/>
        </p:nvGrpSpPr>
        <p:grpSpPr>
          <a:xfrm>
            <a:off x="8631855" y="2686033"/>
            <a:ext cx="2732623" cy="1932089"/>
            <a:chOff x="11861245" y="3207912"/>
            <a:chExt cx="2732623" cy="193208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DD65490-58D1-3FC6-067D-F3E856942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1245" y="3207912"/>
              <a:ext cx="2051550" cy="1930812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2A80E12-8146-B0EA-FB9B-F07CA0FE8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2318" y="3209189"/>
              <a:ext cx="2051550" cy="1930812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10" y="2431805"/>
            <a:ext cx="2551911" cy="224267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80" y="2814463"/>
            <a:ext cx="1471804" cy="173942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62" y="2977961"/>
            <a:ext cx="2805052" cy="16613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50" y="2902470"/>
            <a:ext cx="1838992" cy="133652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20" y="1814900"/>
            <a:ext cx="3484173" cy="384854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52" y="2770258"/>
            <a:ext cx="1705870" cy="159379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56" y="2433595"/>
            <a:ext cx="1571625" cy="272395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14" y="2799289"/>
            <a:ext cx="1465033" cy="164539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65" y="2617876"/>
            <a:ext cx="2040926" cy="191631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7650" r="18081"/>
          <a:stretch/>
        </p:blipFill>
        <p:spPr>
          <a:xfrm>
            <a:off x="8690762" y="2287965"/>
            <a:ext cx="2735410" cy="301521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73" y="2996225"/>
            <a:ext cx="1415737" cy="126546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17934"/>
          <a:stretch/>
        </p:blipFill>
        <p:spPr>
          <a:xfrm>
            <a:off x="8670026" y="2040043"/>
            <a:ext cx="2646448" cy="295501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45" y="2902470"/>
            <a:ext cx="1809892" cy="165165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34" y="2748289"/>
            <a:ext cx="2172273" cy="190689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/>
          <a:stretch/>
        </p:blipFill>
        <p:spPr>
          <a:xfrm>
            <a:off x="8402417" y="2179372"/>
            <a:ext cx="3260939" cy="296561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663" y="2590099"/>
            <a:ext cx="2166670" cy="201469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859" y="2869318"/>
            <a:ext cx="1777792" cy="130479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"/>
          <a:stretch/>
        </p:blipFill>
        <p:spPr>
          <a:xfrm>
            <a:off x="9052464" y="2474533"/>
            <a:ext cx="2064256" cy="22305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13" y="2650683"/>
            <a:ext cx="1589244" cy="1914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60" y="2601822"/>
            <a:ext cx="1772024" cy="17720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914" y="2561970"/>
            <a:ext cx="2427912" cy="20499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18" y="3547484"/>
            <a:ext cx="3082170" cy="30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64636 0.02291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-0.64557 0.10416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79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64662 -0.09584 " pathEditMode="relative" rAng="0" ptsTypes="AA">
                                      <p:cBhvr>
                                        <p:cTn id="4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31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65169 -0.40671 " pathEditMode="relative" rAng="0" ptsTypes="AA">
                                      <p:cBhvr>
                                        <p:cTn id="64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91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64571 0.00903 " pathEditMode="relative" rAng="0" ptsTypes="AA">
                                      <p:cBhvr>
                                        <p:cTn id="8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64596 0.06297 " pathEditMode="relative" rAng="0" ptsTypes="AA">
                                      <p:cBhvr>
                                        <p:cTn id="107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64896 -0.09027 " pathEditMode="relative" rAng="0" ptsTypes="AA">
                                      <p:cBhvr>
                                        <p:cTn id="122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48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65104 -0.01389 " pathEditMode="relative" rAng="0" ptsTypes="AA">
                                      <p:cBhvr>
                                        <p:cTn id="14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64635 0.11852 " pathEditMode="relative" rAng="0" ptsTypes="AA">
                                      <p:cBhvr>
                                        <p:cTn id="161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64687 -0.09236 " pathEditMode="relative" rAng="0" ptsTypes="AA">
                                      <p:cBhvr>
                                        <p:cTn id="17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6474 -0.01111 " pathEditMode="relative" rAng="0" ptsTypes="AA">
                                      <p:cBhvr>
                                        <p:cTn id="196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65885 -0.38658 " pathEditMode="relative" rAng="0" ptsTypes="AA">
                                      <p:cBhvr>
                                        <p:cTn id="210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3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25</cp:revision>
  <dcterms:created xsi:type="dcterms:W3CDTF">2024-08-12T22:15:41Z</dcterms:created>
  <dcterms:modified xsi:type="dcterms:W3CDTF">2024-11-06T11:00:09Z</dcterms:modified>
</cp:coreProperties>
</file>