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4314190"/>
            <a:ext cx="2543810" cy="2543810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