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13015" y="2699385"/>
            <a:ext cx="3859530" cy="3859530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