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1E7E1-3198-8BC2-846B-386FA6B59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E8CE51-3D89-A1C9-D5F6-15DD062D3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FD7C90-B3A9-68A8-62D9-F6C4EDBB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D865D7-936C-245E-3ECF-1B7F75C5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5702BC-DDE6-A3D9-6796-E2992123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8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035A7-870D-ECFF-05B9-9E67C8B2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A72D2F-C613-17B0-847E-779E48DF9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8B72BA-7625-90C4-D18D-78522E25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CE49A9-C23F-F315-CBBA-4A4A370A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A444A6-6DAD-DA62-C428-65F5096D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3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C2DA76-58D8-FDCA-21B8-B188C2629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5ECDC7-F96C-EB4D-B64D-5530C713A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ADE2D1-99EC-36F7-4602-73124B80A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6BB51C-3BD6-EBAC-4E27-72C5B7DD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BBDC99-5BA1-B3E1-A968-8A2DF8A3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9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80FA4-7FF1-6589-A286-5F7408A8F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2F33F-DD92-B6ED-7E76-35FA783E4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46C45A-DB83-129F-1A18-0682E59F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C592F9-97F8-9A31-BDA5-8950D261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E43CD-79C2-0AF7-0993-15E63732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2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5FD6B-BC4C-F393-4135-E1EA8801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3516A0-74C5-A764-BBE5-90C6D4100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50D4D2-6B5D-52D5-0F21-1459AC2C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A42689-8E65-2CE0-19DA-6FF70A91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102954-096C-AC2C-B6BB-4D6F7648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3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B55FC-9FFA-382C-243B-947668F0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E2C32C-DDF6-2E0C-4C9B-3C4E76800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85A03F-B55F-9DE8-475B-298140B55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55F20F-8D87-C0EA-2681-7B26D5E9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39BEEE-8353-947C-FFCB-1CFA98E8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7C5CB-A0FB-28F2-4B18-92660942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7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D263A-2E2F-1D10-1AF9-AAEFF8BCC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92DEBF-D8D0-C3E0-D5E6-27E8F1F37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619A84-C80A-4768-E712-B0CBF4F42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180773-4EC8-AE0D-24AB-83F4A2903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8B68106-EDD7-E434-FFAD-32CD2E5DC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11B2C2-E973-E7A0-B073-FD6495BB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51C468-FC9B-4DE2-9519-138C1B19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C8399A-5F7F-3104-D3B1-51A8689D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1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76B1D-8087-E99E-BEEB-17C654B9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B04B42-2FA1-57C2-4875-271FC7187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379AC8-EF1E-CC6D-1E60-9DA10D4C4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09C13F-FF9B-DA97-1A5B-64AA9AD28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7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989B81-6EB7-3739-4A3C-5BAB6F13B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208B56-43CE-4401-4239-9223BCB16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6BE595-AA8C-80BF-B73E-A71960B8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2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54A24-D8C5-DA1B-CC64-870572C89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745F64-ABF1-6BA5-CF9F-5786A122F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800094-F7B3-CBB8-4FC0-5717E5D48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A542F1-4E32-DA64-F425-8C606C8D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0D54D-CE89-1335-E1B5-A357BECC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17E91-F726-98AE-5528-7C1464C8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7A4C7-C093-A8E5-63A7-4DA6557A6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DBD2E2-EAB8-7B64-690B-670A186BA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AA4C32-4ADB-8696-C331-49733CAF6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790128-A501-B16E-2E0F-3DE7E355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DC58-8CD2-42A3-B4E1-29BCEACBC3D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163678-3820-8287-3735-1B7503B4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218582-E772-3781-7046-4A35EE94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4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992A5-F674-15F3-BD2E-72DA6780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43C86D-3231-75BB-3E24-C275725DF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61D679-F843-6DC0-9A76-28C3A453E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DDC58-8CD2-42A3-B4E1-29BCEACBC3DA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B1740B-4A2B-921C-032C-DCDFB470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E6D8E9-4F33-6276-C33E-9EE94A203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5CB78-01FB-4F7D-9B8E-FF26C36CFF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3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16AA27-2487-AEA3-04D4-C383CC1349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B94DA0-5E3D-44A4-D64A-58F4C673F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A9E160-6823-9127-46B4-F021CD7AA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918" y="3510598"/>
            <a:ext cx="3255962" cy="3255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FE278D-721E-BD79-509F-6B89587A2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74" y="6024879"/>
            <a:ext cx="936231" cy="947861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8B887AF-3F89-3369-9475-B5F91E510009}"/>
              </a:ext>
            </a:extLst>
          </p:cNvPr>
          <p:cNvSpPr/>
          <p:nvPr/>
        </p:nvSpPr>
        <p:spPr>
          <a:xfrm>
            <a:off x="2958480" y="1280160"/>
            <a:ext cx="4454325" cy="4963735"/>
          </a:xfrm>
          <a:prstGeom prst="roundRect">
            <a:avLst/>
          </a:prstGeom>
          <a:solidFill>
            <a:schemeClr val="lt1">
              <a:alpha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67F4360-70F8-E050-9959-CE85FC435433}"/>
              </a:ext>
            </a:extLst>
          </p:cNvPr>
          <p:cNvSpPr/>
          <p:nvPr/>
        </p:nvSpPr>
        <p:spPr>
          <a:xfrm>
            <a:off x="2958481" y="274011"/>
            <a:ext cx="4454324" cy="861052"/>
          </a:xfrm>
          <a:prstGeom prst="roundRect">
            <a:avLst/>
          </a:prstGeom>
          <a:solidFill>
            <a:schemeClr val="lt1">
              <a:alpha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на язык положили палку">
            <a:extLst>
              <a:ext uri="{FF2B5EF4-FFF2-40B4-BE49-F238E27FC236}">
                <a16:creationId xmlns:a16="http://schemas.microsoft.com/office/drawing/2014/main" id="{2ED69D0D-3716-BD98-F261-BFE9B5AD8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50" y="2152600"/>
            <a:ext cx="3770386" cy="3770386"/>
          </a:xfrm>
          <a:prstGeom prst="rect">
            <a:avLst/>
          </a:prstGeom>
        </p:spPr>
      </p:pic>
      <p:pic>
        <p:nvPicPr>
          <p:cNvPr id="48" name="кубок 1">
            <a:extLst>
              <a:ext uri="{FF2B5EF4-FFF2-40B4-BE49-F238E27FC236}">
                <a16:creationId xmlns:a16="http://schemas.microsoft.com/office/drawing/2014/main" id="{6A7550A9-F2EB-7DD3-CCB6-878A2F13B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8" y="286384"/>
            <a:ext cx="733768" cy="848420"/>
          </a:xfrm>
          <a:prstGeom prst="rect">
            <a:avLst/>
          </a:prstGeom>
        </p:spPr>
      </p:pic>
      <p:pic>
        <p:nvPicPr>
          <p:cNvPr id="49" name="кубок 2">
            <a:extLst>
              <a:ext uri="{FF2B5EF4-FFF2-40B4-BE49-F238E27FC236}">
                <a16:creationId xmlns:a16="http://schemas.microsoft.com/office/drawing/2014/main" id="{A107D92F-193B-06BD-824D-19973FF44B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481" y="285680"/>
            <a:ext cx="733768" cy="848420"/>
          </a:xfrm>
          <a:prstGeom prst="rect">
            <a:avLst/>
          </a:prstGeom>
        </p:spPr>
      </p:pic>
      <p:pic>
        <p:nvPicPr>
          <p:cNvPr id="50" name="кубок 3">
            <a:extLst>
              <a:ext uri="{FF2B5EF4-FFF2-40B4-BE49-F238E27FC236}">
                <a16:creationId xmlns:a16="http://schemas.microsoft.com/office/drawing/2014/main" id="{89364D1C-4726-B3EE-C741-CE190BE7CF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99" y="288280"/>
            <a:ext cx="733768" cy="848420"/>
          </a:xfrm>
          <a:prstGeom prst="rect">
            <a:avLst/>
          </a:prstGeom>
        </p:spPr>
      </p:pic>
      <p:pic>
        <p:nvPicPr>
          <p:cNvPr id="51" name="кубок 4">
            <a:extLst>
              <a:ext uri="{FF2B5EF4-FFF2-40B4-BE49-F238E27FC236}">
                <a16:creationId xmlns:a16="http://schemas.microsoft.com/office/drawing/2014/main" id="{E563A63F-BDB1-2BD7-9173-5B0BD17F0C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29" y="274934"/>
            <a:ext cx="733768" cy="848420"/>
          </a:xfrm>
          <a:prstGeom prst="rect">
            <a:avLst/>
          </a:prstGeom>
        </p:spPr>
      </p:pic>
      <p:pic>
        <p:nvPicPr>
          <p:cNvPr id="36" name="губами сжали палку">
            <a:extLst>
              <a:ext uri="{FF2B5EF4-FFF2-40B4-BE49-F238E27FC236}">
                <a16:creationId xmlns:a16="http://schemas.microsoft.com/office/drawing/2014/main" id="{6C1855A3-70AE-C170-69CE-C08BC5208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2709" y="1689094"/>
            <a:ext cx="4145865" cy="4145865"/>
          </a:xfrm>
          <a:prstGeom prst="rect">
            <a:avLst/>
          </a:prstGeom>
        </p:spPr>
      </p:pic>
      <p:pic>
        <p:nvPicPr>
          <p:cNvPr id="38" name="заборчик">
            <a:extLst>
              <a:ext uri="{FF2B5EF4-FFF2-40B4-BE49-F238E27FC236}">
                <a16:creationId xmlns:a16="http://schemas.microsoft.com/office/drawing/2014/main" id="{FDEFC4CE-CCFB-59D6-BBE3-5FFFA75790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" r="11600"/>
          <a:stretch/>
        </p:blipFill>
        <p:spPr>
          <a:xfrm>
            <a:off x="3305161" y="1469535"/>
            <a:ext cx="3651764" cy="4555344"/>
          </a:xfrm>
          <a:prstGeom prst="rect">
            <a:avLst/>
          </a:prstGeom>
        </p:spPr>
      </p:pic>
      <p:pic>
        <p:nvPicPr>
          <p:cNvPr id="40" name="палка вверх">
            <a:extLst>
              <a:ext uri="{FF2B5EF4-FFF2-40B4-BE49-F238E27FC236}">
                <a16:creationId xmlns:a16="http://schemas.microsoft.com/office/drawing/2014/main" id="{39E3B3A7-44EF-5E47-77C2-CCFFCC6673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9" y="1955900"/>
            <a:ext cx="4584832" cy="458483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F4EB41C-4C8E-2704-857A-A1CDA7FCF6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5297" y="1600200"/>
            <a:ext cx="4351492" cy="435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9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6</cp:revision>
  <dcterms:created xsi:type="dcterms:W3CDTF">2025-05-05T02:39:32Z</dcterms:created>
  <dcterms:modified xsi:type="dcterms:W3CDTF">2025-05-12T16:52:57Z</dcterms:modified>
</cp:coreProperties>
</file>