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7291F102-6C11-4356-AB5E-1F5FC325A20C}"/>
    <pc:docChg chg="undo custSel modSld">
      <pc:chgData name="Наталия Панкратова" userId="2de0ee14185dd351" providerId="LiveId" clId="{7291F102-6C11-4356-AB5E-1F5FC325A20C}" dt="2024-12-09T14:56:31.759" v="118"/>
      <pc:docMkLst>
        <pc:docMk/>
      </pc:docMkLst>
      <pc:sldChg chg="addSp delSp modSp mod modAnim">
        <pc:chgData name="Наталия Панкратова" userId="2de0ee14185dd351" providerId="LiveId" clId="{7291F102-6C11-4356-AB5E-1F5FC325A20C}" dt="2024-12-09T14:56:31.759" v="118"/>
        <pc:sldMkLst>
          <pc:docMk/>
          <pc:sldMk cId="3074189460" sldId="258"/>
        </pc:sldMkLst>
        <pc:spChg chg="mod">
          <ac:chgData name="Наталия Панкратова" userId="2de0ee14185dd351" providerId="LiveId" clId="{7291F102-6C11-4356-AB5E-1F5FC325A20C}" dt="2024-12-09T14:50:08.315" v="51" actId="404"/>
          <ac:spMkLst>
            <pc:docMk/>
            <pc:sldMk cId="3074189460" sldId="258"/>
            <ac:spMk id="77" creationId="{64DCD11D-C532-4E89-B49E-79C73954AFC5}"/>
          </ac:spMkLst>
        </pc:spChg>
        <pc:spChg chg="mod">
          <ac:chgData name="Наталия Панкратова" userId="2de0ee14185dd351" providerId="LiveId" clId="{7291F102-6C11-4356-AB5E-1F5FC325A20C}" dt="2024-12-09T14:49:58.311" v="49" actId="14100"/>
          <ac:spMkLst>
            <pc:docMk/>
            <pc:sldMk cId="3074189460" sldId="258"/>
            <ac:spMk id="78" creationId="{4CAF1CC6-3240-49A4-BB26-7FC681D48624}"/>
          </ac:spMkLst>
        </pc:spChg>
        <pc:spChg chg="mod">
          <ac:chgData name="Наталия Панкратова" userId="2de0ee14185dd351" providerId="LiveId" clId="{7291F102-6C11-4356-AB5E-1F5FC325A20C}" dt="2024-12-09T14:49:58.311" v="49" actId="14100"/>
          <ac:spMkLst>
            <pc:docMk/>
            <pc:sldMk cId="3074189460" sldId="258"/>
            <ac:spMk id="79" creationId="{BF1DC60D-98FD-44D6-BD52-F9E140FA1B69}"/>
          </ac:spMkLst>
        </pc:spChg>
        <pc:spChg chg="mod">
          <ac:chgData name="Наталия Панкратова" userId="2de0ee14185dd351" providerId="LiveId" clId="{7291F102-6C11-4356-AB5E-1F5FC325A20C}" dt="2024-12-09T14:53:21.046" v="89" actId="1076"/>
          <ac:spMkLst>
            <pc:docMk/>
            <pc:sldMk cId="3074189460" sldId="258"/>
            <ac:spMk id="81" creationId="{7AE43084-FF8D-48BB-B78B-DAF8978AB099}"/>
          </ac:spMkLst>
        </pc:spChg>
        <pc:spChg chg="mod ord">
          <ac:chgData name="Наталия Панкратова" userId="2de0ee14185dd351" providerId="LiveId" clId="{7291F102-6C11-4356-AB5E-1F5FC325A20C}" dt="2024-12-09T14:53:39.243" v="92" actId="1076"/>
          <ac:spMkLst>
            <pc:docMk/>
            <pc:sldMk cId="3074189460" sldId="258"/>
            <ac:spMk id="82" creationId="{1F4F8A65-915F-4AD6-850E-DE144C34B571}"/>
          </ac:spMkLst>
        </pc:spChg>
        <pc:spChg chg="mod">
          <ac:chgData name="Наталия Панкратова" userId="2de0ee14185dd351" providerId="LiveId" clId="{7291F102-6C11-4356-AB5E-1F5FC325A20C}" dt="2024-12-09T14:53:45.179" v="93" actId="1076"/>
          <ac:spMkLst>
            <pc:docMk/>
            <pc:sldMk cId="3074189460" sldId="258"/>
            <ac:spMk id="83" creationId="{274184B4-3297-4A7B-AE67-4060E13F3EF0}"/>
          </ac:spMkLst>
        </pc:spChg>
        <pc:spChg chg="mod">
          <ac:chgData name="Наталия Панкратова" userId="2de0ee14185dd351" providerId="LiveId" clId="{7291F102-6C11-4356-AB5E-1F5FC325A20C}" dt="2024-12-09T14:52:22.284" v="80" actId="1076"/>
          <ac:spMkLst>
            <pc:docMk/>
            <pc:sldMk cId="3074189460" sldId="258"/>
            <ac:spMk id="84" creationId="{55FDD3B6-8FB2-4150-ACC0-9343F8C01808}"/>
          </ac:spMkLst>
        </pc:spChg>
        <pc:spChg chg="mod">
          <ac:chgData name="Наталия Панкратова" userId="2de0ee14185dd351" providerId="LiveId" clId="{7291F102-6C11-4356-AB5E-1F5FC325A20C}" dt="2024-12-09T14:53:03.004" v="86" actId="1076"/>
          <ac:spMkLst>
            <pc:docMk/>
            <pc:sldMk cId="3074189460" sldId="258"/>
            <ac:spMk id="85" creationId="{76E348F2-71E4-4D96-8FCB-93B73764AAB3}"/>
          </ac:spMkLst>
        </pc:spChg>
        <pc:spChg chg="mod">
          <ac:chgData name="Наталия Панкратова" userId="2de0ee14185dd351" providerId="LiveId" clId="{7291F102-6C11-4356-AB5E-1F5FC325A20C}" dt="2024-12-09T14:53:03.004" v="86" actId="1076"/>
          <ac:spMkLst>
            <pc:docMk/>
            <pc:sldMk cId="3074189460" sldId="258"/>
            <ac:spMk id="86" creationId="{00AAFBE1-98DA-466D-AA5C-A5DBCFAD435C}"/>
          </ac:spMkLst>
        </pc:spChg>
        <pc:spChg chg="mod">
          <ac:chgData name="Наталия Панкратова" userId="2de0ee14185dd351" providerId="LiveId" clId="{7291F102-6C11-4356-AB5E-1F5FC325A20C}" dt="2024-12-09T14:53:55.373" v="95" actId="1076"/>
          <ac:spMkLst>
            <pc:docMk/>
            <pc:sldMk cId="3074189460" sldId="258"/>
            <ac:spMk id="89" creationId="{26422E3D-E8A4-4443-80F0-286B56A0AFC8}"/>
          </ac:spMkLst>
        </pc:spChg>
        <pc:spChg chg="mod">
          <ac:chgData name="Наталия Панкратова" userId="2de0ee14185dd351" providerId="LiveId" clId="{7291F102-6C11-4356-AB5E-1F5FC325A20C}" dt="2024-12-09T14:54:06.980" v="98" actId="1076"/>
          <ac:spMkLst>
            <pc:docMk/>
            <pc:sldMk cId="3074189460" sldId="258"/>
            <ac:spMk id="90" creationId="{5E55A1D2-F501-4787-AAD7-7CE97A607011}"/>
          </ac:spMkLst>
        </pc:spChg>
        <pc:spChg chg="mod">
          <ac:chgData name="Наталия Панкратова" userId="2de0ee14185dd351" providerId="LiveId" clId="{7291F102-6C11-4356-AB5E-1F5FC325A20C}" dt="2024-12-09T14:54:06.980" v="98" actId="1076"/>
          <ac:spMkLst>
            <pc:docMk/>
            <pc:sldMk cId="3074189460" sldId="258"/>
            <ac:spMk id="91" creationId="{91ECB2D1-0CF4-419F-A666-63547705F004}"/>
          </ac:spMkLst>
        </pc:spChg>
        <pc:spChg chg="mod">
          <ac:chgData name="Наталия Панкратова" userId="2de0ee14185dd351" providerId="LiveId" clId="{7291F102-6C11-4356-AB5E-1F5FC325A20C}" dt="2024-12-09T14:51:10.667" v="66" actId="1076"/>
          <ac:spMkLst>
            <pc:docMk/>
            <pc:sldMk cId="3074189460" sldId="258"/>
            <ac:spMk id="94" creationId="{E424F6CC-24ED-498D-BD62-B2C946A56988}"/>
          </ac:spMkLst>
        </pc:spChg>
        <pc:spChg chg="mod">
          <ac:chgData name="Наталия Панкратова" userId="2de0ee14185dd351" providerId="LiveId" clId="{7291F102-6C11-4356-AB5E-1F5FC325A20C}" dt="2024-12-09T14:51:23.534" v="69" actId="1076"/>
          <ac:spMkLst>
            <pc:docMk/>
            <pc:sldMk cId="3074189460" sldId="258"/>
            <ac:spMk id="95" creationId="{13319D22-5503-45FD-B469-A527D36BD02E}"/>
          </ac:spMkLst>
        </pc:spChg>
        <pc:spChg chg="mod">
          <ac:chgData name="Наталия Панкратова" userId="2de0ee14185dd351" providerId="LiveId" clId="{7291F102-6C11-4356-AB5E-1F5FC325A20C}" dt="2024-12-09T14:51:23.534" v="69" actId="1076"/>
          <ac:spMkLst>
            <pc:docMk/>
            <pc:sldMk cId="3074189460" sldId="258"/>
            <ac:spMk id="96" creationId="{469CD215-91E3-4CDE-8B17-3A383F337B0D}"/>
          </ac:spMkLst>
        </pc:spChg>
        <pc:spChg chg="mod">
          <ac:chgData name="Наталия Панкратова" userId="2de0ee14185dd351" providerId="LiveId" clId="{7291F102-6C11-4356-AB5E-1F5FC325A20C}" dt="2024-12-09T14:50:44.903" v="60" actId="1076"/>
          <ac:spMkLst>
            <pc:docMk/>
            <pc:sldMk cId="3074189460" sldId="258"/>
            <ac:spMk id="99" creationId="{8B8D7ADD-DCC4-49FD-A0C8-DEF7193FD720}"/>
          </ac:spMkLst>
        </pc:spChg>
        <pc:spChg chg="mod">
          <ac:chgData name="Наталия Панкратова" userId="2de0ee14185dd351" providerId="LiveId" clId="{7291F102-6C11-4356-AB5E-1F5FC325A20C}" dt="2024-12-09T14:51:01.905" v="64" actId="1076"/>
          <ac:spMkLst>
            <pc:docMk/>
            <pc:sldMk cId="3074189460" sldId="258"/>
            <ac:spMk id="100" creationId="{314777E2-62D5-4314-A72B-E8F8DD66CFEA}"/>
          </ac:spMkLst>
        </pc:spChg>
        <pc:spChg chg="mod">
          <ac:chgData name="Наталия Панкратова" userId="2de0ee14185dd351" providerId="LiveId" clId="{7291F102-6C11-4356-AB5E-1F5FC325A20C}" dt="2024-12-09T14:51:01.905" v="64" actId="1076"/>
          <ac:spMkLst>
            <pc:docMk/>
            <pc:sldMk cId="3074189460" sldId="258"/>
            <ac:spMk id="101" creationId="{9C3050E7-FD00-4653-8FEB-558D5A638F5F}"/>
          </ac:spMkLst>
        </pc:spChg>
        <pc:spChg chg="mod">
          <ac:chgData name="Наталия Панкратова" userId="2de0ee14185dd351" providerId="LiveId" clId="{7291F102-6C11-4356-AB5E-1F5FC325A20C}" dt="2024-12-09T14:51:33.106" v="71" actId="1076"/>
          <ac:spMkLst>
            <pc:docMk/>
            <pc:sldMk cId="3074189460" sldId="258"/>
            <ac:spMk id="122" creationId="{96428207-8B9E-453A-A64D-05C3D7FF02CE}"/>
          </ac:spMkLst>
        </pc:spChg>
        <pc:spChg chg="mod">
          <ac:chgData name="Наталия Панкратова" userId="2de0ee14185dd351" providerId="LiveId" clId="{7291F102-6C11-4356-AB5E-1F5FC325A20C}" dt="2024-12-09T14:52:12.381" v="78" actId="1076"/>
          <ac:spMkLst>
            <pc:docMk/>
            <pc:sldMk cId="3074189460" sldId="258"/>
            <ac:spMk id="123" creationId="{F0C54D76-8034-45D2-B107-8F07224869F6}"/>
          </ac:spMkLst>
        </pc:spChg>
        <pc:spChg chg="mod">
          <ac:chgData name="Наталия Панкратова" userId="2de0ee14185dd351" providerId="LiveId" clId="{7291F102-6C11-4356-AB5E-1F5FC325A20C}" dt="2024-12-09T14:52:12.381" v="78" actId="1076"/>
          <ac:spMkLst>
            <pc:docMk/>
            <pc:sldMk cId="3074189460" sldId="258"/>
            <ac:spMk id="124" creationId="{F95F1E6B-AAEE-4FA5-B788-EC30DB7755DB}"/>
          </ac:spMkLst>
        </pc:spChg>
        <pc:spChg chg="mod">
          <ac:chgData name="Наталия Панкратова" userId="2de0ee14185dd351" providerId="LiveId" clId="{7291F102-6C11-4356-AB5E-1F5FC325A20C}" dt="2024-12-09T14:50:26.313" v="56" actId="1076"/>
          <ac:spMkLst>
            <pc:docMk/>
            <pc:sldMk cId="3074189460" sldId="258"/>
            <ac:spMk id="131" creationId="{57FF63BB-F109-4141-BD7A-6490A8F69B2A}"/>
          </ac:spMkLst>
        </pc:spChg>
        <pc:spChg chg="mod">
          <ac:chgData name="Наталия Панкратова" userId="2de0ee14185dd351" providerId="LiveId" clId="{7291F102-6C11-4356-AB5E-1F5FC325A20C}" dt="2024-12-09T14:50:32.998" v="57" actId="1076"/>
          <ac:spMkLst>
            <pc:docMk/>
            <pc:sldMk cId="3074189460" sldId="258"/>
            <ac:spMk id="132" creationId="{8D13DA2D-46D7-4806-94A5-DE93BBD6E564}"/>
          </ac:spMkLst>
        </pc:spChg>
        <pc:spChg chg="mod">
          <ac:chgData name="Наталия Панкратова" userId="2de0ee14185dd351" providerId="LiveId" clId="{7291F102-6C11-4356-AB5E-1F5FC325A20C}" dt="2024-12-09T14:50:32.998" v="57" actId="1076"/>
          <ac:spMkLst>
            <pc:docMk/>
            <pc:sldMk cId="3074189460" sldId="258"/>
            <ac:spMk id="133" creationId="{FCF2CE07-777E-4184-8ED2-EF528AFD0669}"/>
          </ac:spMkLst>
        </pc:spChg>
        <pc:picChg chg="add del mod">
          <ac:chgData name="Наталия Панкратова" userId="2de0ee14185dd351" providerId="LiveId" clId="{7291F102-6C11-4356-AB5E-1F5FC325A20C}" dt="2024-12-09T14:47:14.471" v="9"/>
          <ac:picMkLst>
            <pc:docMk/>
            <pc:sldMk cId="3074189460" sldId="258"/>
            <ac:picMk id="7" creationId="{E676A6C7-DA17-41B7-9066-A66BFB26EBC9}"/>
          </ac:picMkLst>
        </pc:picChg>
        <pc:picChg chg="add del mod">
          <ac:chgData name="Наталия Панкратова" userId="2de0ee14185dd351" providerId="LiveId" clId="{7291F102-6C11-4356-AB5E-1F5FC325A20C}" dt="2024-12-09T14:47:26.962" v="12" actId="478"/>
          <ac:picMkLst>
            <pc:docMk/>
            <pc:sldMk cId="3074189460" sldId="258"/>
            <ac:picMk id="9" creationId="{59AA62BD-D72B-4F53-8E4D-DCB9269CE2A1}"/>
          </ac:picMkLst>
        </pc:picChg>
        <pc:picChg chg="add del mod">
          <ac:chgData name="Наталия Панкратова" userId="2de0ee14185dd351" providerId="LiveId" clId="{7291F102-6C11-4356-AB5E-1F5FC325A20C}" dt="2024-12-09T14:48:00.879" v="21"/>
          <ac:picMkLst>
            <pc:docMk/>
            <pc:sldMk cId="3074189460" sldId="258"/>
            <ac:picMk id="11" creationId="{E4A9D6FA-418B-406B-8701-1C878C26AA9C}"/>
          </ac:picMkLst>
        </pc:picChg>
        <pc:picChg chg="mod">
          <ac:chgData name="Наталия Панкратова" userId="2de0ee14185dd351" providerId="LiveId" clId="{7291F102-6C11-4356-AB5E-1F5FC325A20C}" dt="2024-12-09T14:50:15.772" v="54" actId="1076"/>
          <ac:picMkLst>
            <pc:docMk/>
            <pc:sldMk cId="3074189460" sldId="258"/>
            <ac:picMk id="25" creationId="{41369AC6-E6F1-4DA9-B0CD-F7CC46F6288C}"/>
          </ac:picMkLst>
        </pc:picChg>
        <pc:picChg chg="mod">
          <ac:chgData name="Наталия Панкратова" userId="2de0ee14185dd351" providerId="LiveId" clId="{7291F102-6C11-4356-AB5E-1F5FC325A20C}" dt="2024-12-09T14:49:58.311" v="49" actId="14100"/>
          <ac:picMkLst>
            <pc:docMk/>
            <pc:sldMk cId="3074189460" sldId="258"/>
            <ac:picMk id="27" creationId="{C556F91E-860E-455D-B2EC-C8606C20C18E}"/>
          </ac:picMkLst>
        </pc:picChg>
        <pc:picChg chg="mod ord">
          <ac:chgData name="Наталия Панкратова" userId="2de0ee14185dd351" providerId="LiveId" clId="{7291F102-6C11-4356-AB5E-1F5FC325A20C}" dt="2024-12-09T14:53:39.243" v="92" actId="1076"/>
          <ac:picMkLst>
            <pc:docMk/>
            <pc:sldMk cId="3074189460" sldId="258"/>
            <ac:picMk id="29" creationId="{0CC9D542-2856-43E9-84A0-D0270153C80D}"/>
          </ac:picMkLst>
        </pc:picChg>
        <pc:picChg chg="mod">
          <ac:chgData name="Наталия Панкратова" userId="2de0ee14185dd351" providerId="LiveId" clId="{7291F102-6C11-4356-AB5E-1F5FC325A20C}" dt="2024-12-09T14:53:45.179" v="93" actId="1076"/>
          <ac:picMkLst>
            <pc:docMk/>
            <pc:sldMk cId="3074189460" sldId="258"/>
            <ac:picMk id="31" creationId="{0C1FCC10-AF50-45BF-8467-DE7C887E9A3A}"/>
          </ac:picMkLst>
        </pc:picChg>
        <pc:picChg chg="mod">
          <ac:chgData name="Наталия Панкратова" userId="2de0ee14185dd351" providerId="LiveId" clId="{7291F102-6C11-4356-AB5E-1F5FC325A20C}" dt="2024-12-09T14:53:03.004" v="86" actId="1076"/>
          <ac:picMkLst>
            <pc:docMk/>
            <pc:sldMk cId="3074189460" sldId="258"/>
            <ac:picMk id="87" creationId="{BA54438D-B526-41BF-ADB4-EAEF20D6C6D3}"/>
          </ac:picMkLst>
        </pc:picChg>
        <pc:picChg chg="mod">
          <ac:chgData name="Наталия Панкратова" userId="2de0ee14185dd351" providerId="LiveId" clId="{7291F102-6C11-4356-AB5E-1F5FC325A20C}" dt="2024-12-09T14:53:03.004" v="86" actId="1076"/>
          <ac:picMkLst>
            <pc:docMk/>
            <pc:sldMk cId="3074189460" sldId="258"/>
            <ac:picMk id="88" creationId="{12269C4D-DD5D-401F-8311-45F98103F5E0}"/>
          </ac:picMkLst>
        </pc:picChg>
        <pc:picChg chg="mod">
          <ac:chgData name="Наталия Панкратова" userId="2de0ee14185dd351" providerId="LiveId" clId="{7291F102-6C11-4356-AB5E-1F5FC325A20C}" dt="2024-12-09T14:54:06.980" v="98" actId="1076"/>
          <ac:picMkLst>
            <pc:docMk/>
            <pc:sldMk cId="3074189460" sldId="258"/>
            <ac:picMk id="92" creationId="{1F914A83-639A-47EF-A539-C4680A04711E}"/>
          </ac:picMkLst>
        </pc:picChg>
        <pc:picChg chg="mod">
          <ac:chgData name="Наталия Панкратова" userId="2de0ee14185dd351" providerId="LiveId" clId="{7291F102-6C11-4356-AB5E-1F5FC325A20C}" dt="2024-12-09T14:54:06.980" v="98" actId="1076"/>
          <ac:picMkLst>
            <pc:docMk/>
            <pc:sldMk cId="3074189460" sldId="258"/>
            <ac:picMk id="93" creationId="{A9B14F3D-8607-4B90-9DEF-F1726E37FE9F}"/>
          </ac:picMkLst>
        </pc:picChg>
        <pc:picChg chg="mod">
          <ac:chgData name="Наталия Панкратова" userId="2de0ee14185dd351" providerId="LiveId" clId="{7291F102-6C11-4356-AB5E-1F5FC325A20C}" dt="2024-12-09T14:51:23.534" v="69" actId="1076"/>
          <ac:picMkLst>
            <pc:docMk/>
            <pc:sldMk cId="3074189460" sldId="258"/>
            <ac:picMk id="97" creationId="{F1EEBE9E-F6EB-4A1D-9519-4D8BB9AB3F66}"/>
          </ac:picMkLst>
        </pc:picChg>
        <pc:picChg chg="mod">
          <ac:chgData name="Наталия Панкратова" userId="2de0ee14185dd351" providerId="LiveId" clId="{7291F102-6C11-4356-AB5E-1F5FC325A20C}" dt="2024-12-09T14:51:23.534" v="69" actId="1076"/>
          <ac:picMkLst>
            <pc:docMk/>
            <pc:sldMk cId="3074189460" sldId="258"/>
            <ac:picMk id="98" creationId="{4B0638EE-0EEE-48D8-BA87-696BDD9D0804}"/>
          </ac:picMkLst>
        </pc:picChg>
        <pc:picChg chg="mod">
          <ac:chgData name="Наталия Панкратова" userId="2de0ee14185dd351" providerId="LiveId" clId="{7291F102-6C11-4356-AB5E-1F5FC325A20C}" dt="2024-12-09T14:51:01.905" v="64" actId="1076"/>
          <ac:picMkLst>
            <pc:docMk/>
            <pc:sldMk cId="3074189460" sldId="258"/>
            <ac:picMk id="102" creationId="{52AD89E0-D3B8-414E-AF88-2079F48D0C83}"/>
          </ac:picMkLst>
        </pc:picChg>
        <pc:picChg chg="mod">
          <ac:chgData name="Наталия Панкратова" userId="2de0ee14185dd351" providerId="LiveId" clId="{7291F102-6C11-4356-AB5E-1F5FC325A20C}" dt="2024-12-09T14:51:01.905" v="64" actId="1076"/>
          <ac:picMkLst>
            <pc:docMk/>
            <pc:sldMk cId="3074189460" sldId="258"/>
            <ac:picMk id="103" creationId="{1B9B997A-E1E6-45B5-B662-1216DBC76333}"/>
          </ac:picMkLst>
        </pc:picChg>
        <pc:picChg chg="mod">
          <ac:chgData name="Наталия Панкратова" userId="2de0ee14185dd351" providerId="LiveId" clId="{7291F102-6C11-4356-AB5E-1F5FC325A20C}" dt="2024-12-09T14:52:12.381" v="78" actId="1076"/>
          <ac:picMkLst>
            <pc:docMk/>
            <pc:sldMk cId="3074189460" sldId="258"/>
            <ac:picMk id="125" creationId="{2EB6269C-390D-4E1D-A98D-733D4C5C1BCA}"/>
          </ac:picMkLst>
        </pc:picChg>
        <pc:picChg chg="mod">
          <ac:chgData name="Наталия Панкратова" userId="2de0ee14185dd351" providerId="LiveId" clId="{7291F102-6C11-4356-AB5E-1F5FC325A20C}" dt="2024-12-09T14:52:12.381" v="78" actId="1076"/>
          <ac:picMkLst>
            <pc:docMk/>
            <pc:sldMk cId="3074189460" sldId="258"/>
            <ac:picMk id="126" creationId="{E75C4241-ED89-42E8-A23C-C44006403232}"/>
          </ac:picMkLst>
        </pc:picChg>
        <pc:picChg chg="mod">
          <ac:chgData name="Наталия Панкратова" userId="2de0ee14185dd351" providerId="LiveId" clId="{7291F102-6C11-4356-AB5E-1F5FC325A20C}" dt="2024-12-09T14:50:35.973" v="58" actId="1076"/>
          <ac:picMkLst>
            <pc:docMk/>
            <pc:sldMk cId="3074189460" sldId="258"/>
            <ac:picMk id="134" creationId="{09238334-0EB1-4D67-A084-796928FA9B19}"/>
          </ac:picMkLst>
        </pc:picChg>
        <pc:picChg chg="mod">
          <ac:chgData name="Наталия Панкратова" userId="2de0ee14185dd351" providerId="LiveId" clId="{7291F102-6C11-4356-AB5E-1F5FC325A20C}" dt="2024-12-09T14:50:32.998" v="57" actId="1076"/>
          <ac:picMkLst>
            <pc:docMk/>
            <pc:sldMk cId="3074189460" sldId="258"/>
            <ac:picMk id="135" creationId="{B1A4F0B5-A93F-4401-84C5-148BED473139}"/>
          </ac:picMkLst>
        </pc:picChg>
      </pc:sldChg>
    </pc:docChg>
  </pc:docChgLst>
  <pc:docChgLst>
    <pc:chgData name="Наталия Панкратова" userId="2de0ee14185dd351" providerId="LiveId" clId="{E916A3BC-0E1C-42B4-8331-2DAADE60370E}"/>
    <pc:docChg chg="modSld">
      <pc:chgData name="Наталия Панкратова" userId="2de0ee14185dd351" providerId="LiveId" clId="{E916A3BC-0E1C-42B4-8331-2DAADE60370E}" dt="2024-11-25T14:19:34.776" v="24"/>
      <pc:docMkLst>
        <pc:docMk/>
      </pc:docMkLst>
      <pc:sldChg chg="modAnim">
        <pc:chgData name="Наталия Панкратова" userId="2de0ee14185dd351" providerId="LiveId" clId="{E916A3BC-0E1C-42B4-8331-2DAADE60370E}" dt="2024-11-25T14:19:34.776" v="24"/>
        <pc:sldMkLst>
          <pc:docMk/>
          <pc:sldMk cId="3074189460" sldId="2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6DAEC-A9ED-410D-8642-1FF217B7C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BCE662-399F-4462-B6B0-8444701BD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90035E-FCF1-466D-BF78-511CDDD0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A5CE65-CA02-485F-BC5C-C19D9522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9847AC-9B9F-4A0C-BA48-BF22F7DE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442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69BD7-066F-4E4A-9E6F-F7579B54E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F051D8-60A6-40C3-854B-B35B961FD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45E821-C60F-4325-9A4E-D460A4A06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D13E0B-0D7D-40BB-91BF-F6D510A9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6DDB10-3C87-4B25-945C-439464CC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484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3FB3DA-0196-419B-AC36-E07D600DD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9EEDB-C233-407A-853A-E78E5FFA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3A929C-2588-4B4C-BF92-E2B29816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2CB4E-A798-4C78-90AE-B45B3EAB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FC9C5-BFA8-417F-9D63-77A53AA52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548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19C1C-B590-47CC-A31E-D3D5B1AE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5CE27-5F79-41BB-8775-82635322E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E25C13-2878-43F8-831B-275233450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7B977-B08D-4FBF-9D61-19BEDDF6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9DE987-081A-4D65-8F5F-FB36AE32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861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62308-4672-41BC-B63E-C0CE236F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2214FD-3662-4B44-82E3-9B1114CEF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42989-8052-4BC4-865B-BED7DB6CF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B6FFB-9A0E-4277-95FE-A05B62B8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2B04B7-1713-4E7F-9F42-6C14BBE5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1390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E9C98-4A52-407F-89B6-7B0050514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410BB7-8802-4937-A2BD-F24344A4E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884377-C132-4D88-B9BC-3E0B067E8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68D65C-4025-4154-A48F-23598A16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1065A0-2347-4099-B7FC-1F8FFCAA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B7927C-A1E1-4718-846C-56AC8231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799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38DD-44C7-49CF-ABCC-CB25E90E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AA899E-AE89-4725-A408-4B1B52726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FCB189-410D-45AC-86C2-F747240E3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4ED2E1-7D0A-4303-97D1-9CA583D41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BDD3AA-D581-42C6-85B4-138452C99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85FA83-F2D9-4D83-A741-E4EDBD40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EC483F-6AEA-44FC-B2AA-C0D387F05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22FB21-B4A5-4E9B-B997-747ED92A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320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08FE-B3B6-44B4-88C0-75C9697A7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71D6AE-1465-452B-9215-8DF62C81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2E6B18-85EA-4908-AD08-A18B74CB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E3698C-956C-4CD9-90D4-E4DC901C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55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700FF4-1290-4826-94BB-0D492460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9B3AAC-D5A9-41D0-B36F-F565C672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12A24B-12D5-4AAA-A32F-495DFFB5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605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AFC07-4DF1-4821-AAC5-B7114B97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28DA9-070E-424F-9CD7-2BEEF9C48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B56E3F-896B-4839-BF0A-3CFEAD77A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E3D4AB-C8C8-405E-A388-8938788C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8C8494-9F28-4119-9317-4639081D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CF56B1-CEF2-4B8B-86D9-31B96434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569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F6661-2916-4DEA-9A69-4708869B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87F8D1-F5CC-4361-BC9F-5A48AFB8B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E3234E-D4E7-4A61-89FA-987AC1439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6A7981-1A69-4307-A86B-F1D05BDE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2EFE9-9A9E-4682-9350-4F18201F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8C87FC-2D38-4744-B80D-54B17059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348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7C062-1426-4219-AA61-8C4532F0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067061-7420-4152-8F99-79EE5BBA5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ECF13C-9177-4317-B3F5-DC7E330800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33CB0-E512-4896-9025-8EB604CEFD63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2E3F61-355F-46BB-AA34-B49511791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1BB90-62F8-4E7F-B5F6-31C00F53E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1BBEC-59AD-4F3F-A37F-3829B819E4C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49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32C16-5B2B-48D2-AAA8-489A25A6D2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A40954-D4C9-499C-AD77-4194416BD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Изображение выглядит как небо, облако, на открытом воздух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07C327B-ED02-4BAE-B802-3CF50A45B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79" y="-71120"/>
            <a:ext cx="12422590" cy="6962111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ческая вставка, рисунок, мультфильм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022FFA0-50B7-4067-A9D7-342B477B2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" y="2966720"/>
            <a:ext cx="3789680" cy="3789680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апельсин&#10;&#10;Автоматически созданное описание">
            <a:extLst>
              <a:ext uri="{FF2B5EF4-FFF2-40B4-BE49-F238E27FC236}">
                <a16:creationId xmlns:a16="http://schemas.microsoft.com/office/drawing/2014/main" id="{FA695B00-750B-438E-B8EE-777F58C2F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8" y="-208823"/>
            <a:ext cx="1095242" cy="1085746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64DCD11D-C532-4E89-B49E-79C73954AFC5}"/>
              </a:ext>
            </a:extLst>
          </p:cNvPr>
          <p:cNvSpPr/>
          <p:nvPr/>
        </p:nvSpPr>
        <p:spPr>
          <a:xfrm>
            <a:off x="5215484" y="1077771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Ва-ва-ва –висока …</a:t>
            </a: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4CAF1CC6-3240-49A4-BB26-7FC681D48624}"/>
              </a:ext>
            </a:extLst>
          </p:cNvPr>
          <p:cNvSpPr/>
          <p:nvPr/>
        </p:nvSpPr>
        <p:spPr>
          <a:xfrm>
            <a:off x="3768205" y="4236623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F1DC60D-98FD-44D6-BD52-F9E140FA1B69}"/>
              </a:ext>
            </a:extLst>
          </p:cNvPr>
          <p:cNvSpPr/>
          <p:nvPr/>
        </p:nvSpPr>
        <p:spPr>
          <a:xfrm>
            <a:off x="7960393" y="4257602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 descr="Изображение выглядит как Подставка для торта, свадебный пирог, статуя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41369AC6-E6F1-4DA9-B0CD-F7CC46F62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97" y="4195045"/>
            <a:ext cx="1643292" cy="164329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C556F91E-860E-455D-B2EC-C8606C20C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37" y="3800560"/>
            <a:ext cx="2623236" cy="2623236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274184B4-3297-4A7B-AE67-4060E13F3EF0}"/>
              </a:ext>
            </a:extLst>
          </p:cNvPr>
          <p:cNvSpPr/>
          <p:nvPr/>
        </p:nvSpPr>
        <p:spPr>
          <a:xfrm>
            <a:off x="8148240" y="4121669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C1FCC10-AF50-45BF-8467-DE7C887E9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187" y="3785435"/>
            <a:ext cx="2098220" cy="2098220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55FDD3B6-8FB2-4150-ACC0-9343F8C01808}"/>
              </a:ext>
            </a:extLst>
          </p:cNvPr>
          <p:cNvSpPr/>
          <p:nvPr/>
        </p:nvSpPr>
        <p:spPr>
          <a:xfrm>
            <a:off x="5038873" y="1112575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Ву-ву-ву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лови…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76E348F2-71E4-4D96-8FCB-93B73764AAB3}"/>
              </a:ext>
            </a:extLst>
          </p:cNvPr>
          <p:cNvSpPr/>
          <p:nvPr/>
        </p:nvSpPr>
        <p:spPr>
          <a:xfrm>
            <a:off x="7989209" y="4154189"/>
            <a:ext cx="3015542" cy="170237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00AAFBE1-98DA-466D-AA5C-A5DBCFAD435C}"/>
              </a:ext>
            </a:extLst>
          </p:cNvPr>
          <p:cNvSpPr/>
          <p:nvPr/>
        </p:nvSpPr>
        <p:spPr>
          <a:xfrm>
            <a:off x="3763426" y="4194021"/>
            <a:ext cx="3015542" cy="170237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BA54438D-B526-41BF-ADB4-EAEF20D6C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9052" y="4093616"/>
            <a:ext cx="2181948" cy="218194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12269C4D-DD5D-401F-8311-45F98103F5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5353" y="4072110"/>
            <a:ext cx="2051629" cy="2051629"/>
          </a:xfrm>
          <a:prstGeom prst="rect">
            <a:avLst/>
          </a:prstGeom>
        </p:spPr>
      </p:pic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26422E3D-E8A4-4443-80F0-286B56A0AFC8}"/>
              </a:ext>
            </a:extLst>
          </p:cNvPr>
          <p:cNvSpPr/>
          <p:nvPr/>
        </p:nvSpPr>
        <p:spPr>
          <a:xfrm>
            <a:off x="5207334" y="1140899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Ол-ол-ол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хлопці грали у …</a:t>
            </a: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5E55A1D2-F501-4787-AAD7-7CE97A607011}"/>
              </a:ext>
            </a:extLst>
          </p:cNvPr>
          <p:cNvSpPr/>
          <p:nvPr/>
        </p:nvSpPr>
        <p:spPr>
          <a:xfrm>
            <a:off x="8106898" y="4241126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91ECB2D1-0CF4-419F-A666-63547705F004}"/>
              </a:ext>
            </a:extLst>
          </p:cNvPr>
          <p:cNvSpPr/>
          <p:nvPr/>
        </p:nvSpPr>
        <p:spPr>
          <a:xfrm>
            <a:off x="3881115" y="4280958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1F914A83-639A-47EF-A539-C4680A0471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0779" y="4241126"/>
            <a:ext cx="1824806" cy="1824806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A9B14F3D-8607-4B90-9DEF-F1726E37F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251" y="4159046"/>
            <a:ext cx="1765204" cy="1765204"/>
          </a:xfrm>
          <a:prstGeom prst="rect">
            <a:avLst/>
          </a:prstGeom>
        </p:spPr>
      </p:pic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1F4F8A65-915F-4AD6-850E-DE144C34B571}"/>
              </a:ext>
            </a:extLst>
          </p:cNvPr>
          <p:cNvSpPr/>
          <p:nvPr/>
        </p:nvSpPr>
        <p:spPr>
          <a:xfrm>
            <a:off x="3899950" y="4297013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E424F6CC-24ED-498D-BD62-B2C946A56988}"/>
              </a:ext>
            </a:extLst>
          </p:cNvPr>
          <p:cNvSpPr/>
          <p:nvPr/>
        </p:nvSpPr>
        <p:spPr>
          <a:xfrm>
            <a:off x="5172898" y="1177654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Ви-ви-ви – трава вище …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CC9D542-2856-43E9-84A0-D0270153C8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585" y="4153699"/>
            <a:ext cx="2116144" cy="2116144"/>
          </a:xfrm>
          <a:prstGeom prst="rect">
            <a:avLst/>
          </a:prstGeom>
        </p:spPr>
      </p:pic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13319D22-5503-45FD-B469-A527D36BD02E}"/>
              </a:ext>
            </a:extLst>
          </p:cNvPr>
          <p:cNvSpPr/>
          <p:nvPr/>
        </p:nvSpPr>
        <p:spPr>
          <a:xfrm>
            <a:off x="3790666" y="4265886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469CD215-91E3-4CDE-8B17-3A383F337B0D}"/>
              </a:ext>
            </a:extLst>
          </p:cNvPr>
          <p:cNvSpPr/>
          <p:nvPr/>
        </p:nvSpPr>
        <p:spPr>
          <a:xfrm>
            <a:off x="7989209" y="4267047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F1EEBE9E-F6EB-4A1D-9519-4D8BB9AB3F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885" y="4195179"/>
            <a:ext cx="1784705" cy="178470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B0638EE-0EEE-48D8-BA87-696BDD9D0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6672" y="4321853"/>
            <a:ext cx="1658031" cy="1658031"/>
          </a:xfrm>
          <a:prstGeom prst="rect">
            <a:avLst/>
          </a:prstGeom>
        </p:spPr>
      </p:pic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8B8D7ADD-DCC4-49FD-A0C8-DEF7193FD720}"/>
              </a:ext>
            </a:extLst>
          </p:cNvPr>
          <p:cNvSpPr/>
          <p:nvPr/>
        </p:nvSpPr>
        <p:spPr>
          <a:xfrm>
            <a:off x="5151977" y="1137948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Лина-лина-лина – то смачна …</a:t>
            </a:r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314777E2-62D5-4314-A72B-E8F8DD66CFEA}"/>
              </a:ext>
            </a:extLst>
          </p:cNvPr>
          <p:cNvSpPr/>
          <p:nvPr/>
        </p:nvSpPr>
        <p:spPr>
          <a:xfrm>
            <a:off x="3784311" y="4246987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9C3050E7-FD00-4653-8FEB-558D5A638F5F}"/>
              </a:ext>
            </a:extLst>
          </p:cNvPr>
          <p:cNvSpPr/>
          <p:nvPr/>
        </p:nvSpPr>
        <p:spPr>
          <a:xfrm>
            <a:off x="7982854" y="4248148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52AD89E0-D3B8-414E-AF88-2079F48D0C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2355" y="4233621"/>
            <a:ext cx="1784705" cy="1784705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1B9B997A-E1E6-45B5-B662-1216DBC763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5552" y="4039213"/>
            <a:ext cx="1852390" cy="1852390"/>
          </a:xfrm>
          <a:prstGeom prst="rect">
            <a:avLst/>
          </a:prstGeom>
        </p:spPr>
      </p:pic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96428207-8B9E-453A-A64D-05C3D7FF02CE}"/>
              </a:ext>
            </a:extLst>
          </p:cNvPr>
          <p:cNvSpPr/>
          <p:nvPr/>
        </p:nvSpPr>
        <p:spPr>
          <a:xfrm>
            <a:off x="5163360" y="1176208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Ула-ула-ула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в морі плаває…</a:t>
            </a:r>
          </a:p>
        </p:txBody>
      </p:sp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F0C54D76-8034-45D2-B107-8F07224869F6}"/>
              </a:ext>
            </a:extLst>
          </p:cNvPr>
          <p:cNvSpPr/>
          <p:nvPr/>
        </p:nvSpPr>
        <p:spPr>
          <a:xfrm>
            <a:off x="8073303" y="4257259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95F1E6B-AAEE-4FA5-B788-EC30DB7755DB}"/>
              </a:ext>
            </a:extLst>
          </p:cNvPr>
          <p:cNvSpPr/>
          <p:nvPr/>
        </p:nvSpPr>
        <p:spPr>
          <a:xfrm>
            <a:off x="3865010" y="4269401"/>
            <a:ext cx="2902956" cy="1631150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2EB6269C-390D-4E1D-A98D-733D4C5C1B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5550" y="4147653"/>
            <a:ext cx="1885325" cy="1885325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E75C4241-ED89-42E8-A23C-C440064032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305" y="3178416"/>
            <a:ext cx="2717197" cy="2717197"/>
          </a:xfrm>
          <a:prstGeom prst="rect">
            <a:avLst/>
          </a:prstGeom>
        </p:spPr>
      </p:pic>
      <p:sp>
        <p:nvSpPr>
          <p:cNvPr id="131" name="Прямоугольник: скругленные углы 130">
            <a:extLst>
              <a:ext uri="{FF2B5EF4-FFF2-40B4-BE49-F238E27FC236}">
                <a16:creationId xmlns:a16="http://schemas.microsoft.com/office/drawing/2014/main" id="{57FF63BB-F109-4141-BD7A-6490A8F69B2A}"/>
              </a:ext>
            </a:extLst>
          </p:cNvPr>
          <p:cNvSpPr/>
          <p:nvPr/>
        </p:nvSpPr>
        <p:spPr>
          <a:xfrm>
            <a:off x="5186413" y="1131616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Ав-ав-ав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по землі повзе…</a:t>
            </a:r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8D13DA2D-46D7-4806-94A5-DE93BBD6E564}"/>
              </a:ext>
            </a:extLst>
          </p:cNvPr>
          <p:cNvSpPr/>
          <p:nvPr/>
        </p:nvSpPr>
        <p:spPr>
          <a:xfrm>
            <a:off x="7960393" y="4208038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Прямоугольник: скругленные углы 132">
            <a:extLst>
              <a:ext uri="{FF2B5EF4-FFF2-40B4-BE49-F238E27FC236}">
                <a16:creationId xmlns:a16="http://schemas.microsoft.com/office/drawing/2014/main" id="{FCF2CE07-777E-4184-8ED2-EF528AFD0669}"/>
              </a:ext>
            </a:extLst>
          </p:cNvPr>
          <p:cNvSpPr/>
          <p:nvPr/>
        </p:nvSpPr>
        <p:spPr>
          <a:xfrm>
            <a:off x="3752099" y="4220180"/>
            <a:ext cx="2809387" cy="1643292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09238334-0EB1-4D67-A084-796928FA9B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5692" y="4088045"/>
            <a:ext cx="2034508" cy="2034508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B1A4F0B5-A93F-4401-84C5-148BED47313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294" y="4126950"/>
            <a:ext cx="2067939" cy="2067939"/>
          </a:xfrm>
          <a:prstGeom prst="rect">
            <a:avLst/>
          </a:prstGeom>
        </p:spPr>
      </p:pic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7AE43084-FF8D-48BB-B78B-DAF8978AB099}"/>
              </a:ext>
            </a:extLst>
          </p:cNvPr>
          <p:cNvSpPr/>
          <p:nvPr/>
        </p:nvSpPr>
        <p:spPr>
          <a:xfrm>
            <a:off x="5102380" y="1084682"/>
            <a:ext cx="4551129" cy="232034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Іл-іл-іл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ляльку посаджу за…</a:t>
            </a:r>
          </a:p>
        </p:txBody>
      </p:sp>
      <p:pic>
        <p:nvPicPr>
          <p:cNvPr id="72" name="Рисунок 71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A5764FC-D1B3-4B8C-80C2-D4E98DE017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83" y="611176"/>
            <a:ext cx="3478214" cy="359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8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00"/>
                            </p:stCondLst>
                            <p:childTnLst>
                              <p:par>
                                <p:cTn id="3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"/>
                            </p:stCondLst>
                            <p:childTnLst>
                              <p:par>
                                <p:cTn id="4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1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2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3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000"/>
                            </p:stCondLst>
                            <p:childTnLst>
                              <p:par>
                                <p:cTn id="48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1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82" grpId="0" animBg="1"/>
      <p:bldP spid="82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81" grpId="0" animBg="1"/>
      <p:bldP spid="8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FA5C4A-CADF-417C-9791-27EECE3D31B1}"/>
</file>

<file path=customXml/itemProps2.xml><?xml version="1.0" encoding="utf-8"?>
<ds:datastoreItem xmlns:ds="http://schemas.openxmlformats.org/officeDocument/2006/customXml" ds:itemID="{88930A2C-72F4-465C-B2E0-445299B79BC0}"/>
</file>

<file path=customXml/itemProps3.xml><?xml version="1.0" encoding="utf-8"?>
<ds:datastoreItem xmlns:ds="http://schemas.openxmlformats.org/officeDocument/2006/customXml" ds:itemID="{97A35B1C-7AA5-48E7-B075-AC4559A85B05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42</Words>
  <Application>Microsoft Macintosh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Марианна Сита</cp:lastModifiedBy>
  <cp:revision>2</cp:revision>
  <dcterms:created xsi:type="dcterms:W3CDTF">2024-11-25T13:25:56Z</dcterms:created>
  <dcterms:modified xsi:type="dcterms:W3CDTF">2024-12-13T23:48:36Z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