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838" autoAdjust="0"/>
    <p:restoredTop sz="93525" autoAdjust="0"/>
  </p:normalViewPr>
  <p:slideViewPr>
    <p:cSldViewPr snapToGrid="0" showGuides="1">
      <p:cViewPr>
        <p:scale>
          <a:sx n="25" d="100"/>
          <a:sy n="25" d="100"/>
        </p:scale>
        <p:origin x="3798" y="172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1.xml"/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10" Type="http://schemas.openxmlformats.org/officeDocument/2006/relationships/customXml" Target="../customXml/item3.xml"/><Relationship Id="rId4" Type="http://schemas.openxmlformats.org/officeDocument/2006/relationships/presProps" Target="presProps.xml"/><Relationship Id="rId9" Type="http://schemas.openxmlformats.org/officeDocument/2006/relationships/customXml" Target="../customXml/item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2DF068-30AC-4326-9D86-712DB618BFE2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7BD838-BDC7-46E9-8F0E-9252B3E1BAC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910188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7BD838-BDC7-46E9-8F0E-9252B3E1BAC7}" type="slidenum">
              <a:rPr lang="ru-UA" smtClean="0"/>
              <a:t>1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2647058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95BD712-9C80-A393-D057-3C45CE672F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4DAA458B-7AE7-87A9-0644-097C8A7701E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C73D0CE-6E31-79FE-DC08-A31F00ACC6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1A91A-83CE-49CB-80C4-4781C5F29EB1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D2D519F-4DB0-E721-8EED-884766F84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1AF4691-B432-2E21-1770-1C49BA2830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E8F2A-BED5-44DD-9B00-CA7DBBDB5C94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0975046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0DF907E-E0D6-0E08-020D-DE80943328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3EE9025-8924-9BA9-FDBB-09790B8BD2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A5D2711-7942-43B1-1296-EE6FB88860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1A91A-83CE-49CB-80C4-4781C5F29EB1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9385A58-7F29-54DC-1FFF-F1991213C3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AEBEEA2-E35C-B382-7D71-5383AA099C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E8F2A-BED5-44DD-9B00-CA7DBBDB5C94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9518759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E96F7AAB-9275-6283-BC69-C18DFF2B349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5635737-911C-B984-BECA-D0C5CEA82A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5C88060-931B-08D4-FCEB-BBC4429800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1A91A-83CE-49CB-80C4-4781C5F29EB1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986DCCB-A894-FC8E-C025-0B1A8CBEA9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4F95CCA-8996-4BD5-67EA-0B89D5D65E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E8F2A-BED5-44DD-9B00-CA7DBBDB5C94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663095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378191A-14F9-E4F0-D079-863CC1B091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183ED1E-9125-BFD6-1DBD-67FC4B2716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801B596-8CAA-1C2E-5114-56D461DA54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1A91A-83CE-49CB-80C4-4781C5F29EB1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234178D-912D-C1AF-634C-1332911108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BCEC2E4-11D9-1E5B-D752-403F94A669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E8F2A-BED5-44DD-9B00-CA7DBBDB5C94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396411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55D8CDD-5759-F541-D6F1-B06636585B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6DAEF83-C2FE-90B1-A5E1-F86040F80F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FA612EE-1A33-34DC-062E-17220999D8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1A91A-83CE-49CB-80C4-4781C5F29EB1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36E26CC-A450-3220-3F7D-2695E73823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C5C5136-FAE9-64F9-9803-C6CE9F1DA8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E8F2A-BED5-44DD-9B00-CA7DBBDB5C94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2196610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5C361B-E469-CDC0-5390-18D73F312B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FF80395-F757-C3F4-1E8C-2324353C79F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20ACC1D-51BD-D98A-9A66-2DCF8E6B16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7EBB61F-5A18-3A57-CC72-CDAE448457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1A91A-83CE-49CB-80C4-4781C5F29EB1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287B67D-DCCA-4E63-40A7-6F5633670F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2CE50B5-5816-F461-7FD9-F4534CD177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E8F2A-BED5-44DD-9B00-CA7DBBDB5C94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0368156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B4C36F1-17FF-692F-C9DA-26673FF7D2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BDAD77A-13D4-A43A-D3B9-A975A13C36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BB16764-804A-EEF5-CBEA-2CAB1027B3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069A563A-AFA4-67F3-AE41-CBC15F0157F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506ACC6-D71E-72E7-5722-BECFF7E322D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394186C6-41AE-522D-BBFA-AF90434348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1A91A-83CE-49CB-80C4-4781C5F29EB1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0EC06E4E-98D8-6D3F-FE5A-AA62B58401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5C09503-4DDC-7657-DD5C-891F470C8A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E8F2A-BED5-44DD-9B00-CA7DBBDB5C94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218801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9E16D3-091B-5EE5-B5A8-6287C92EFB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DFEFFAA1-3211-861D-8D0C-15B21D013F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1A91A-83CE-49CB-80C4-4781C5F29EB1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7CAD4E52-AC64-8C6D-D19C-9731DB11CB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5F6DEE9-F1AF-826E-032A-46D6D302DF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E8F2A-BED5-44DD-9B00-CA7DBBDB5C94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36299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25AE0235-2B0D-0C6C-B9B7-5065B72732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1A91A-83CE-49CB-80C4-4781C5F29EB1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5A0EF08D-3FA3-002E-AD5E-3CA1237A73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4D30B7A-5B65-7E07-8842-7E704BD345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E8F2A-BED5-44DD-9B00-CA7DBBDB5C94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585699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201B5AE-A19E-62EB-C54B-566A24708F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781AB70-B3B2-35B6-6B76-3E7F9C7D7A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94D0002-FD67-F1CC-2B4E-5C5A3F84351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C774259-9526-AB7E-78FB-F382E4C8CA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1A91A-83CE-49CB-80C4-4781C5F29EB1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7CD285D-6357-E9A3-7645-A48140AF55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0EA978E-23E2-6AA5-F434-AD5561AB13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E8F2A-BED5-44DD-9B00-CA7DBBDB5C94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678254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3439509-FCF4-CB93-095E-09A2674394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88DE6B84-A673-C9E2-883F-7D71A18FB29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2806986-66A1-FEF5-C38D-6DBC2B549E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53CD1E0-5F06-FC6C-F6FE-08DD5A7A80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1A91A-83CE-49CB-80C4-4781C5F29EB1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0E728F5-19E0-6E47-7DC1-75543B458E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5842D68-0ABD-3E95-8974-CF65C09B3F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E8F2A-BED5-44DD-9B00-CA7DBBDB5C94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720926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B8A6FF8-8751-D770-6A00-589D038ADC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2B0BF2F-3E8D-B0E0-AC27-91246184F1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007CCA7-1AA9-CD81-36E7-164668A6262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9D1A91A-83CE-49CB-80C4-4781C5F29EB1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2ACAFED-939A-8E06-FEC4-199FF9DE6E8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7470BEB-D781-02F3-3D26-D83A652F33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C8E8F2A-BED5-44DD-9B00-CA7DBBDB5C94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2311914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26" Type="http://schemas.openxmlformats.org/officeDocument/2006/relationships/image" Target="../media/image24.png"/><Relationship Id="rId39" Type="http://schemas.openxmlformats.org/officeDocument/2006/relationships/image" Target="../media/image37.png"/><Relationship Id="rId21" Type="http://schemas.openxmlformats.org/officeDocument/2006/relationships/image" Target="../media/image19.png"/><Relationship Id="rId34" Type="http://schemas.openxmlformats.org/officeDocument/2006/relationships/image" Target="../media/image32.png"/><Relationship Id="rId42" Type="http://schemas.openxmlformats.org/officeDocument/2006/relationships/image" Target="../media/image40.png"/><Relationship Id="rId47" Type="http://schemas.openxmlformats.org/officeDocument/2006/relationships/image" Target="../media/image45.png"/><Relationship Id="rId50" Type="http://schemas.openxmlformats.org/officeDocument/2006/relationships/image" Target="../media/image48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4.png"/><Relationship Id="rId29" Type="http://schemas.openxmlformats.org/officeDocument/2006/relationships/image" Target="../media/image27.png"/><Relationship Id="rId11" Type="http://schemas.openxmlformats.org/officeDocument/2006/relationships/image" Target="../media/image9.png"/><Relationship Id="rId24" Type="http://schemas.openxmlformats.org/officeDocument/2006/relationships/image" Target="../media/image22.png"/><Relationship Id="rId32" Type="http://schemas.openxmlformats.org/officeDocument/2006/relationships/image" Target="../media/image30.png"/><Relationship Id="rId37" Type="http://schemas.openxmlformats.org/officeDocument/2006/relationships/image" Target="../media/image35.png"/><Relationship Id="rId40" Type="http://schemas.openxmlformats.org/officeDocument/2006/relationships/image" Target="../media/image38.png"/><Relationship Id="rId45" Type="http://schemas.openxmlformats.org/officeDocument/2006/relationships/image" Target="../media/image43.png"/><Relationship Id="rId53" Type="http://schemas.openxmlformats.org/officeDocument/2006/relationships/image" Target="../media/image51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31" Type="http://schemas.openxmlformats.org/officeDocument/2006/relationships/image" Target="../media/image29.png"/><Relationship Id="rId44" Type="http://schemas.openxmlformats.org/officeDocument/2006/relationships/image" Target="../media/image42.png"/><Relationship Id="rId52" Type="http://schemas.openxmlformats.org/officeDocument/2006/relationships/image" Target="../media/image50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Relationship Id="rId22" Type="http://schemas.openxmlformats.org/officeDocument/2006/relationships/image" Target="../media/image20.png"/><Relationship Id="rId27" Type="http://schemas.openxmlformats.org/officeDocument/2006/relationships/image" Target="../media/image25.png"/><Relationship Id="rId30" Type="http://schemas.openxmlformats.org/officeDocument/2006/relationships/image" Target="../media/image28.png"/><Relationship Id="rId35" Type="http://schemas.openxmlformats.org/officeDocument/2006/relationships/image" Target="../media/image33.png"/><Relationship Id="rId43" Type="http://schemas.openxmlformats.org/officeDocument/2006/relationships/image" Target="../media/image41.png"/><Relationship Id="rId48" Type="http://schemas.openxmlformats.org/officeDocument/2006/relationships/image" Target="../media/image46.png"/><Relationship Id="rId8" Type="http://schemas.openxmlformats.org/officeDocument/2006/relationships/image" Target="../media/image6.png"/><Relationship Id="rId51" Type="http://schemas.openxmlformats.org/officeDocument/2006/relationships/image" Target="../media/image49.png"/><Relationship Id="rId3" Type="http://schemas.openxmlformats.org/officeDocument/2006/relationships/image" Target="../media/image1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5" Type="http://schemas.openxmlformats.org/officeDocument/2006/relationships/image" Target="../media/image23.png"/><Relationship Id="rId33" Type="http://schemas.openxmlformats.org/officeDocument/2006/relationships/image" Target="../media/image31.png"/><Relationship Id="rId38" Type="http://schemas.openxmlformats.org/officeDocument/2006/relationships/image" Target="../media/image36.png"/><Relationship Id="rId46" Type="http://schemas.openxmlformats.org/officeDocument/2006/relationships/image" Target="../media/image44.png"/><Relationship Id="rId20" Type="http://schemas.openxmlformats.org/officeDocument/2006/relationships/image" Target="../media/image18.png"/><Relationship Id="rId41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5" Type="http://schemas.openxmlformats.org/officeDocument/2006/relationships/image" Target="../media/image13.png"/><Relationship Id="rId23" Type="http://schemas.openxmlformats.org/officeDocument/2006/relationships/image" Target="../media/image21.png"/><Relationship Id="rId28" Type="http://schemas.openxmlformats.org/officeDocument/2006/relationships/image" Target="../media/image26.png"/><Relationship Id="rId36" Type="http://schemas.openxmlformats.org/officeDocument/2006/relationships/image" Target="../media/image34.png"/><Relationship Id="rId49" Type="http://schemas.openxmlformats.org/officeDocument/2006/relationships/image" Target="../media/image4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фиолетовый, синий, Фиолетовый, Сирень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100737B-AF39-4F88-806A-F15CAAB4A9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2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8" name="Прямоугольник: скругленные углы 17">
            <a:extLst>
              <a:ext uri="{FF2B5EF4-FFF2-40B4-BE49-F238E27FC236}">
                <a16:creationId xmlns:a16="http://schemas.microsoft.com/office/drawing/2014/main" id="{BE8744BA-9F2C-6DBD-95E5-79681BD793D0}"/>
              </a:ext>
            </a:extLst>
          </p:cNvPr>
          <p:cNvSpPr/>
          <p:nvPr/>
        </p:nvSpPr>
        <p:spPr>
          <a:xfrm>
            <a:off x="2320413" y="752168"/>
            <a:ext cx="7551174" cy="1533832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9" name="Прямоугольник: скругленные углы 18">
            <a:extLst>
              <a:ext uri="{FF2B5EF4-FFF2-40B4-BE49-F238E27FC236}">
                <a16:creationId xmlns:a16="http://schemas.microsoft.com/office/drawing/2014/main" id="{6DB9A353-A89E-EAD1-DFE0-923595E78ABB}"/>
              </a:ext>
            </a:extLst>
          </p:cNvPr>
          <p:cNvSpPr/>
          <p:nvPr/>
        </p:nvSpPr>
        <p:spPr>
          <a:xfrm>
            <a:off x="682609" y="3454400"/>
            <a:ext cx="4715387" cy="1063932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20" name="Прямоугольник: скругленные углы 19">
            <a:extLst>
              <a:ext uri="{FF2B5EF4-FFF2-40B4-BE49-F238E27FC236}">
                <a16:creationId xmlns:a16="http://schemas.microsoft.com/office/drawing/2014/main" id="{661AC8A5-9C11-1ACD-CC08-27E75A8EC348}"/>
              </a:ext>
            </a:extLst>
          </p:cNvPr>
          <p:cNvSpPr/>
          <p:nvPr/>
        </p:nvSpPr>
        <p:spPr>
          <a:xfrm>
            <a:off x="682608" y="5154766"/>
            <a:ext cx="4715387" cy="1063932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21" name="Прямоугольник: скругленные углы 20">
            <a:extLst>
              <a:ext uri="{FF2B5EF4-FFF2-40B4-BE49-F238E27FC236}">
                <a16:creationId xmlns:a16="http://schemas.microsoft.com/office/drawing/2014/main" id="{B92E032A-BA83-3B9B-18A6-F97D41B8A15C}"/>
              </a:ext>
            </a:extLst>
          </p:cNvPr>
          <p:cNvSpPr/>
          <p:nvPr/>
        </p:nvSpPr>
        <p:spPr>
          <a:xfrm>
            <a:off x="6794007" y="3454400"/>
            <a:ext cx="4715387" cy="1063932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22" name="Прямоугольник: скругленные углы 21">
            <a:extLst>
              <a:ext uri="{FF2B5EF4-FFF2-40B4-BE49-F238E27FC236}">
                <a16:creationId xmlns:a16="http://schemas.microsoft.com/office/drawing/2014/main" id="{803AE0C2-1194-8A0B-0086-BD9010D66795}"/>
              </a:ext>
            </a:extLst>
          </p:cNvPr>
          <p:cNvSpPr/>
          <p:nvPr/>
        </p:nvSpPr>
        <p:spPr>
          <a:xfrm>
            <a:off x="6794006" y="5154766"/>
            <a:ext cx="4715387" cy="1063932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353" name="подаоркРисунок 40">
            <a:extLst>
              <a:ext uri="{FF2B5EF4-FFF2-40B4-BE49-F238E27FC236}">
                <a16:creationId xmlns:a16="http://schemas.microsoft.com/office/drawing/2014/main" id="{4679FE6D-A5D0-16DD-4FB5-3BB73460A02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156803" y="186079"/>
            <a:ext cx="1009182" cy="1018948"/>
          </a:xfrm>
          <a:prstGeom prst="rect">
            <a:avLst/>
          </a:prstGeom>
        </p:spPr>
      </p:pic>
      <p:grpSp>
        <p:nvGrpSpPr>
          <p:cNvPr id="27" name="Группа 26">
            <a:extLst>
              <a:ext uri="{FF2B5EF4-FFF2-40B4-BE49-F238E27FC236}">
                <a16:creationId xmlns:a16="http://schemas.microsoft.com/office/drawing/2014/main" id="{176476C8-7D2A-BD72-0163-44A295493ACB}"/>
              </a:ext>
            </a:extLst>
          </p:cNvPr>
          <p:cNvGrpSpPr/>
          <p:nvPr/>
        </p:nvGrpSpPr>
        <p:grpSpPr>
          <a:xfrm>
            <a:off x="2281936" y="688316"/>
            <a:ext cx="7855542" cy="1930560"/>
            <a:chOff x="2281936" y="688316"/>
            <a:chExt cx="7855542" cy="1930560"/>
          </a:xfrm>
        </p:grpSpPr>
        <p:pic>
          <p:nvPicPr>
            <p:cNvPr id="4" name="Рисунок 3" descr="Изображение выглядит как круг, спираль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6B7552E-0A46-8C6C-F4D8-2E03E889BB0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06918" y="688316"/>
              <a:ext cx="1930560" cy="1930560"/>
            </a:xfrm>
            <a:prstGeom prst="rect">
              <a:avLst/>
            </a:prstGeom>
          </p:spPr>
        </p:pic>
        <p:pic>
          <p:nvPicPr>
            <p:cNvPr id="9" name="Рисунок 8" descr="Изображение выглядит как еда, Поваренное искусство, гарнир, Кулинар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E0EA0B8-6936-585E-432D-D58F387BC03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54737" y="898533"/>
              <a:ext cx="1219200" cy="1219200"/>
            </a:xfrm>
            <a:prstGeom prst="rect">
              <a:avLst/>
            </a:prstGeom>
          </p:spPr>
        </p:pic>
        <p:pic>
          <p:nvPicPr>
            <p:cNvPr id="13" name="Рисунок 12" descr="Изображение выглядит как Прямоугольник, баге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B83A6D8-D62D-1A8D-2714-811441BBBAB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74190" y="900400"/>
              <a:ext cx="1276350" cy="1276350"/>
            </a:xfrm>
            <a:prstGeom prst="rect">
              <a:avLst/>
            </a:prstGeom>
          </p:spPr>
        </p:pic>
        <p:pic>
          <p:nvPicPr>
            <p:cNvPr id="17" name="Рисунок 16" descr="Изображение выглядит как зарисовка, рисунок, иллюстрация, графическая вста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B29A6C4-598F-B516-9298-8D26B7048FD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86649" y="695553"/>
              <a:ext cx="1638300" cy="1638300"/>
            </a:xfrm>
            <a:prstGeom prst="rect">
              <a:avLst/>
            </a:prstGeom>
          </p:spPr>
        </p:pic>
        <p:pic>
          <p:nvPicPr>
            <p:cNvPr id="24" name="Рисунок 23" descr="Изображение выглядит как фрукт, искусство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E1A6299-35A3-878B-2C72-404BC67C376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18208" y="836404"/>
              <a:ext cx="1404343" cy="1404343"/>
            </a:xfrm>
            <a:prstGeom prst="rect">
              <a:avLst/>
            </a:prstGeom>
          </p:spPr>
        </p:pic>
        <p:pic>
          <p:nvPicPr>
            <p:cNvPr id="26" name="Рисунок 25">
              <a:extLst>
                <a:ext uri="{FF2B5EF4-FFF2-40B4-BE49-F238E27FC236}">
                  <a16:creationId xmlns:a16="http://schemas.microsoft.com/office/drawing/2014/main" id="{5F89CA3F-E51B-141E-0471-08FEC2CF908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81936" y="826598"/>
              <a:ext cx="1404342" cy="1404342"/>
            </a:xfrm>
            <a:prstGeom prst="rect">
              <a:avLst/>
            </a:prstGeom>
          </p:spPr>
        </p:pic>
      </p:grpSp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D695E1DD-3746-58E3-A64A-E67E5BB4A8A5}"/>
              </a:ext>
            </a:extLst>
          </p:cNvPr>
          <p:cNvGrpSpPr/>
          <p:nvPr/>
        </p:nvGrpSpPr>
        <p:grpSpPr>
          <a:xfrm>
            <a:off x="636034" y="3443636"/>
            <a:ext cx="4674187" cy="1243867"/>
            <a:chOff x="636034" y="3443636"/>
            <a:chExt cx="4674187" cy="1243867"/>
          </a:xfrm>
        </p:grpSpPr>
        <p:pic>
          <p:nvPicPr>
            <p:cNvPr id="3" name="Рисунок 2" descr="Изображение выглядит как круг, спираль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37749C8-E45B-C074-4237-63B7A40CF35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594123" y="3487034"/>
              <a:ext cx="1200468" cy="1200469"/>
            </a:xfrm>
            <a:prstGeom prst="rect">
              <a:avLst/>
            </a:prstGeom>
            <a:scene3d>
              <a:camera prst="isometricBottomDown"/>
              <a:lightRig rig="threePt" dir="t"/>
            </a:scene3d>
          </p:spPr>
        </p:pic>
        <p:pic>
          <p:nvPicPr>
            <p:cNvPr id="6" name="Рисунок 5" descr="Изображение выглядит как еда, Поваренное искусство, гарнир, Кулинар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97BB24C-BC24-0AD3-202E-593A0C0F11D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552093" y="3617774"/>
              <a:ext cx="758128" cy="758128"/>
            </a:xfrm>
            <a:prstGeom prst="rect">
              <a:avLst/>
            </a:prstGeom>
          </p:spPr>
        </p:pic>
        <p:pic>
          <p:nvPicPr>
            <p:cNvPr id="7" name="Рисунок 6" descr="Изображение выглядит как Прямоугольник, баге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CFDEB4D-4D52-42A3-62E0-660F8336B62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742349" y="3595121"/>
              <a:ext cx="793665" cy="793665"/>
            </a:xfrm>
            <a:prstGeom prst="rect">
              <a:avLst/>
            </a:prstGeom>
            <a:scene3d>
              <a:camera prst="isometricOffAxis2Left"/>
              <a:lightRig rig="threePt" dir="t"/>
            </a:scene3d>
          </p:spPr>
        </p:pic>
        <p:pic>
          <p:nvPicPr>
            <p:cNvPr id="8" name="Рисунок 7" descr="Изображение выглядит как зарисовка, рисунок, иллюстрация, графическая вста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9575F2C-81CE-8A8C-08FF-C5779B415FE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59288" y="3443636"/>
              <a:ext cx="1018734" cy="1018735"/>
            </a:xfrm>
            <a:prstGeom prst="rect">
              <a:avLst/>
            </a:prstGeom>
          </p:spPr>
        </p:pic>
        <p:pic>
          <p:nvPicPr>
            <p:cNvPr id="10" name="Рисунок 9" descr="Изображение выглядит как фрукт, искусство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24A1D1C-FA23-CF48-605A-953A189B4B1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098793" y="3560210"/>
              <a:ext cx="873254" cy="873255"/>
            </a:xfrm>
            <a:prstGeom prst="rect">
              <a:avLst/>
            </a:prstGeom>
          </p:spPr>
        </p:pic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E713461F-DD9A-155E-0F4E-C48C92F1B6F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1002951" flipH="1">
              <a:off x="636034" y="3620123"/>
              <a:ext cx="873253" cy="873254"/>
            </a:xfrm>
            <a:prstGeom prst="rect">
              <a:avLst/>
            </a:prstGeom>
          </p:spPr>
        </p:pic>
      </p:grpSp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785B5AE4-B457-D404-0FAD-F07F5F04BC53}"/>
              </a:ext>
            </a:extLst>
          </p:cNvPr>
          <p:cNvGrpSpPr/>
          <p:nvPr/>
        </p:nvGrpSpPr>
        <p:grpSpPr>
          <a:xfrm>
            <a:off x="697977" y="4979819"/>
            <a:ext cx="4838466" cy="1218597"/>
            <a:chOff x="697977" y="3259038"/>
            <a:chExt cx="4838466" cy="1218597"/>
          </a:xfrm>
        </p:grpSpPr>
        <p:pic>
          <p:nvPicPr>
            <p:cNvPr id="15" name="Рисунок 14" descr="Изображение выглядит как круг, спираль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AC3D1B6-2E8F-77D5-D03F-18817452F3E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1304855" flipH="1">
              <a:off x="4335975" y="3259038"/>
              <a:ext cx="1200468" cy="1200469"/>
            </a:xfrm>
            <a:prstGeom prst="rect">
              <a:avLst/>
            </a:prstGeom>
          </p:spPr>
        </p:pic>
        <p:pic>
          <p:nvPicPr>
            <p:cNvPr id="16" name="Рисунок 15" descr="Изображение выглядит как еда, Поваренное искусство, гарнир, Кулинар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6079397-61B9-DFEC-58A2-25745C7D0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847711" y="3586279"/>
              <a:ext cx="758128" cy="758128"/>
            </a:xfrm>
            <a:prstGeom prst="rect">
              <a:avLst/>
            </a:prstGeom>
            <a:scene3d>
              <a:camera prst="isometricBottomDown"/>
              <a:lightRig rig="threePt" dir="t"/>
            </a:scene3d>
          </p:spPr>
        </p:pic>
        <p:pic>
          <p:nvPicPr>
            <p:cNvPr id="23" name="Рисунок 22" descr="Изображение выглядит как Прямоугольник, баге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057D7F9-C03A-C2E4-7A28-61885346E11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319173" flipH="1">
              <a:off x="2938275" y="3586279"/>
              <a:ext cx="793665" cy="793665"/>
            </a:xfrm>
            <a:prstGeom prst="rect">
              <a:avLst/>
            </a:prstGeom>
          </p:spPr>
        </p:pic>
        <p:pic>
          <p:nvPicPr>
            <p:cNvPr id="25" name="Рисунок 24" descr="Изображение выглядит как зарисовка, рисунок, иллюстрация, графическая вста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9435BD5-0FC9-5DFE-F0B0-DBD99CF01C6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013287" y="3458900"/>
              <a:ext cx="1018734" cy="1018735"/>
            </a:xfrm>
            <a:prstGeom prst="rect">
              <a:avLst/>
            </a:prstGeom>
          </p:spPr>
        </p:pic>
        <p:pic>
          <p:nvPicPr>
            <p:cNvPr id="28" name="Рисунок 27" descr="Изображение выглядит как фрукт, искусство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3F7E607-6070-27CE-BA10-394F330C8DB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 flipV="1">
              <a:off x="1348905" y="3546485"/>
              <a:ext cx="873254" cy="873255"/>
            </a:xfrm>
            <a:prstGeom prst="rect">
              <a:avLst/>
            </a:prstGeom>
          </p:spPr>
        </p:pic>
        <p:pic>
          <p:nvPicPr>
            <p:cNvPr id="29" name="Рисунок 28">
              <a:extLst>
                <a:ext uri="{FF2B5EF4-FFF2-40B4-BE49-F238E27FC236}">
                  <a16:creationId xmlns:a16="http://schemas.microsoft.com/office/drawing/2014/main" id="{93EFA21C-D986-7614-8069-545AEC9E651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97977" y="3601462"/>
              <a:ext cx="873253" cy="873254"/>
            </a:xfrm>
            <a:prstGeom prst="rect">
              <a:avLst/>
            </a:prstGeom>
            <a:scene3d>
              <a:camera prst="isometricBottomDown"/>
              <a:lightRig rig="threePt" dir="t"/>
            </a:scene3d>
          </p:spPr>
        </p:pic>
      </p:grpSp>
      <p:grpSp>
        <p:nvGrpSpPr>
          <p:cNvPr id="30" name="Группа 29">
            <a:extLst>
              <a:ext uri="{FF2B5EF4-FFF2-40B4-BE49-F238E27FC236}">
                <a16:creationId xmlns:a16="http://schemas.microsoft.com/office/drawing/2014/main" id="{5D98AE9E-A6E7-BC56-E97D-E5D271C3F59B}"/>
              </a:ext>
            </a:extLst>
          </p:cNvPr>
          <p:cNvGrpSpPr/>
          <p:nvPr/>
        </p:nvGrpSpPr>
        <p:grpSpPr>
          <a:xfrm>
            <a:off x="6531401" y="3391104"/>
            <a:ext cx="4989544" cy="1200468"/>
            <a:chOff x="411040" y="3382751"/>
            <a:chExt cx="4989544" cy="1200468"/>
          </a:xfrm>
        </p:grpSpPr>
        <p:pic>
          <p:nvPicPr>
            <p:cNvPr id="31" name="Рисунок 30" descr="Изображение выглядит как круг, спираль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3FB6CE8-58E0-233E-71D2-4C2AD3BCE2C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411041" y="3382750"/>
              <a:ext cx="1200468" cy="1200469"/>
            </a:xfrm>
            <a:prstGeom prst="rect">
              <a:avLst/>
            </a:prstGeom>
          </p:spPr>
        </p:pic>
        <p:pic>
          <p:nvPicPr>
            <p:cNvPr id="32" name="Рисунок 31" descr="Изображение выглядит как еда, Поваренное искусство, гарнир, Кулинар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C1A7791-6688-19E0-5693-56B088AB721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851669" y="3598222"/>
              <a:ext cx="758128" cy="758128"/>
            </a:xfrm>
            <a:prstGeom prst="rect">
              <a:avLst/>
            </a:prstGeom>
          </p:spPr>
        </p:pic>
        <p:pic>
          <p:nvPicPr>
            <p:cNvPr id="33" name="Рисунок 32" descr="Изображение выглядит как Прямоугольник, баге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0430896-42D9-AF6A-219C-081AB15A6DD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195325" y="3605257"/>
              <a:ext cx="793665" cy="793665"/>
            </a:xfrm>
            <a:prstGeom prst="rect">
              <a:avLst/>
            </a:prstGeom>
          </p:spPr>
        </p:pic>
        <p:pic>
          <p:nvPicPr>
            <p:cNvPr id="34" name="Рисунок 33" descr="Изображение выглядит как зарисовка, рисунок, иллюстрация, графическая вста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0F9DBA8-4889-3F54-1F52-21BB6B99757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882244" y="3476172"/>
              <a:ext cx="1018734" cy="1018735"/>
            </a:xfrm>
            <a:prstGeom prst="rect">
              <a:avLst/>
            </a:prstGeom>
            <a:scene3d>
              <a:camera prst="isometricTopUp"/>
              <a:lightRig rig="threePt" dir="t"/>
            </a:scene3d>
          </p:spPr>
        </p:pic>
        <p:pic>
          <p:nvPicPr>
            <p:cNvPr id="35" name="Рисунок 34" descr="Изображение выглядит как фрукт, искусство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F3198B4-C380-917D-094C-20D32AC81CC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408333" y="3540659"/>
              <a:ext cx="873254" cy="873255"/>
            </a:xfrm>
            <a:prstGeom prst="rect">
              <a:avLst/>
            </a:prstGeom>
            <a:scene3d>
              <a:camera prst="isometricRightUp"/>
              <a:lightRig rig="threePt" dir="t"/>
            </a:scene3d>
          </p:spPr>
        </p:pic>
        <p:pic>
          <p:nvPicPr>
            <p:cNvPr id="36" name="Рисунок 35">
              <a:extLst>
                <a:ext uri="{FF2B5EF4-FFF2-40B4-BE49-F238E27FC236}">
                  <a16:creationId xmlns:a16="http://schemas.microsoft.com/office/drawing/2014/main" id="{196D47D8-3D49-2945-74FA-FE981F1771F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527331" y="3532034"/>
              <a:ext cx="873253" cy="873254"/>
            </a:xfrm>
            <a:prstGeom prst="rect">
              <a:avLst/>
            </a:prstGeom>
            <a:scene3d>
              <a:camera prst="isometricLeftDown"/>
              <a:lightRig rig="threePt" dir="t"/>
            </a:scene3d>
          </p:spPr>
        </p:pic>
      </p:grpSp>
      <p:grpSp>
        <p:nvGrpSpPr>
          <p:cNvPr id="37" name="Группа 36">
            <a:extLst>
              <a:ext uri="{FF2B5EF4-FFF2-40B4-BE49-F238E27FC236}">
                <a16:creationId xmlns:a16="http://schemas.microsoft.com/office/drawing/2014/main" id="{7E7B8BD9-CFFA-737B-2398-A3E611E42106}"/>
              </a:ext>
            </a:extLst>
          </p:cNvPr>
          <p:cNvGrpSpPr/>
          <p:nvPr/>
        </p:nvGrpSpPr>
        <p:grpSpPr>
          <a:xfrm>
            <a:off x="6762705" y="5164594"/>
            <a:ext cx="4884763" cy="1211055"/>
            <a:chOff x="642344" y="3443814"/>
            <a:chExt cx="4884763" cy="1211055"/>
          </a:xfrm>
        </p:grpSpPr>
        <p:pic>
          <p:nvPicPr>
            <p:cNvPr id="38" name="Рисунок 37" descr="Изображение выглядит как круг, спираль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979DB41-4D3B-251D-95EE-375F16D99AD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326639" y="3454400"/>
              <a:ext cx="1200468" cy="1200469"/>
            </a:xfrm>
            <a:prstGeom prst="rect">
              <a:avLst/>
            </a:prstGeom>
          </p:spPr>
        </p:pic>
        <p:pic>
          <p:nvPicPr>
            <p:cNvPr id="39" name="Рисунок 38" descr="Изображение выглядит как еда, Поваренное искусство, гарнир, Кулинар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4758E7E-13EC-21B4-C521-25B5734F75D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 flipV="1">
              <a:off x="1473206" y="3621817"/>
              <a:ext cx="758128" cy="758128"/>
            </a:xfrm>
            <a:prstGeom prst="rect">
              <a:avLst/>
            </a:prstGeom>
          </p:spPr>
        </p:pic>
        <p:pic>
          <p:nvPicPr>
            <p:cNvPr id="40" name="Рисунок 39" descr="Изображение выглядит как Прямоугольник, баге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EA67DCF-5C3F-76ED-10C6-5961D0A23DD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124594" flipH="1">
              <a:off x="3033330" y="3577399"/>
              <a:ext cx="793665" cy="793665"/>
            </a:xfrm>
            <a:prstGeom prst="rect">
              <a:avLst/>
            </a:prstGeom>
          </p:spPr>
        </p:pic>
        <p:pic>
          <p:nvPicPr>
            <p:cNvPr id="41" name="Рисунок 40" descr="Изображение выглядит как зарисовка, рисунок, иллюстрация, графическая вста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5902792-101E-5024-22BA-CD362BB0DF3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633708" y="3443814"/>
              <a:ext cx="1018734" cy="1018735"/>
            </a:xfrm>
            <a:prstGeom prst="rect">
              <a:avLst/>
            </a:prstGeom>
            <a:scene3d>
              <a:camera prst="isometricLeftDown"/>
              <a:lightRig rig="threePt" dir="t"/>
            </a:scene3d>
          </p:spPr>
        </p:pic>
        <p:pic>
          <p:nvPicPr>
            <p:cNvPr id="42" name="Рисунок 41" descr="Изображение выглядит как фрукт, искусство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779C4E3-8269-A0D7-6F49-09600D889F9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215605" y="3564253"/>
              <a:ext cx="873254" cy="873255"/>
            </a:xfrm>
            <a:prstGeom prst="rect">
              <a:avLst/>
            </a:prstGeom>
            <a:scene3d>
              <a:camera prst="isometricTopUp"/>
              <a:lightRig rig="threePt" dir="t"/>
            </a:scene3d>
          </p:spPr>
        </p:pic>
        <p:pic>
          <p:nvPicPr>
            <p:cNvPr id="43" name="Рисунок 42">
              <a:extLst>
                <a:ext uri="{FF2B5EF4-FFF2-40B4-BE49-F238E27FC236}">
                  <a16:creationId xmlns:a16="http://schemas.microsoft.com/office/drawing/2014/main" id="{7884435E-E6D8-1820-8D40-A99903977A1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42344" y="3540387"/>
              <a:ext cx="873253" cy="873254"/>
            </a:xfrm>
            <a:prstGeom prst="rect">
              <a:avLst/>
            </a:prstGeom>
          </p:spPr>
        </p:pic>
      </p:grpSp>
      <p:sp>
        <p:nvSpPr>
          <p:cNvPr id="73" name="Прямоугольник: скругленные углы 72">
            <a:extLst>
              <a:ext uri="{FF2B5EF4-FFF2-40B4-BE49-F238E27FC236}">
                <a16:creationId xmlns:a16="http://schemas.microsoft.com/office/drawing/2014/main" id="{A0D86263-0A29-1E5A-F5AE-0114F5AF83C1}"/>
              </a:ext>
            </a:extLst>
          </p:cNvPr>
          <p:cNvSpPr/>
          <p:nvPr/>
        </p:nvSpPr>
        <p:spPr>
          <a:xfrm>
            <a:off x="668207" y="5150624"/>
            <a:ext cx="4715387" cy="1063932"/>
          </a:xfrm>
          <a:prstGeom prst="roundRect">
            <a:avLst/>
          </a:prstGeom>
          <a:solidFill>
            <a:schemeClr val="accent6">
              <a:alpha val="46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74" name="Прямоугольник: скругленные углы 73">
            <a:extLst>
              <a:ext uri="{FF2B5EF4-FFF2-40B4-BE49-F238E27FC236}">
                <a16:creationId xmlns:a16="http://schemas.microsoft.com/office/drawing/2014/main" id="{55791B53-184B-4590-7FA8-FD1B778DE15C}"/>
              </a:ext>
            </a:extLst>
          </p:cNvPr>
          <p:cNvSpPr/>
          <p:nvPr/>
        </p:nvSpPr>
        <p:spPr>
          <a:xfrm>
            <a:off x="6805558" y="3455558"/>
            <a:ext cx="4715387" cy="1063932"/>
          </a:xfrm>
          <a:prstGeom prst="roundRect">
            <a:avLst/>
          </a:prstGeom>
          <a:solidFill>
            <a:srgbClr val="FF0000">
              <a:alpha val="46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75" name="Прямоугольник: скругленные углы 74">
            <a:extLst>
              <a:ext uri="{FF2B5EF4-FFF2-40B4-BE49-F238E27FC236}">
                <a16:creationId xmlns:a16="http://schemas.microsoft.com/office/drawing/2014/main" id="{A62C6FA0-0CBE-41B3-9AB9-4F023451927D}"/>
              </a:ext>
            </a:extLst>
          </p:cNvPr>
          <p:cNvSpPr/>
          <p:nvPr/>
        </p:nvSpPr>
        <p:spPr>
          <a:xfrm>
            <a:off x="6805558" y="5141995"/>
            <a:ext cx="4715387" cy="1063932"/>
          </a:xfrm>
          <a:prstGeom prst="roundRect">
            <a:avLst/>
          </a:prstGeom>
          <a:solidFill>
            <a:srgbClr val="FF0000">
              <a:alpha val="46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76" name="Прямоугольник: скругленные углы 75">
            <a:extLst>
              <a:ext uri="{FF2B5EF4-FFF2-40B4-BE49-F238E27FC236}">
                <a16:creationId xmlns:a16="http://schemas.microsoft.com/office/drawing/2014/main" id="{9145D81E-BC5B-8FAF-1A93-70B8FE2F2E3A}"/>
              </a:ext>
            </a:extLst>
          </p:cNvPr>
          <p:cNvSpPr/>
          <p:nvPr/>
        </p:nvSpPr>
        <p:spPr>
          <a:xfrm>
            <a:off x="671055" y="3451532"/>
            <a:ext cx="4715387" cy="1063932"/>
          </a:xfrm>
          <a:prstGeom prst="roundRect">
            <a:avLst/>
          </a:prstGeom>
          <a:solidFill>
            <a:srgbClr val="FF0000">
              <a:alpha val="46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grpSp>
        <p:nvGrpSpPr>
          <p:cNvPr id="48" name="Группа 47">
            <a:extLst>
              <a:ext uri="{FF2B5EF4-FFF2-40B4-BE49-F238E27FC236}">
                <a16:creationId xmlns:a16="http://schemas.microsoft.com/office/drawing/2014/main" id="{74A7FB9E-8584-BFC6-1421-DD02F84A6235}"/>
              </a:ext>
            </a:extLst>
          </p:cNvPr>
          <p:cNvGrpSpPr/>
          <p:nvPr/>
        </p:nvGrpSpPr>
        <p:grpSpPr>
          <a:xfrm>
            <a:off x="2327336" y="720480"/>
            <a:ext cx="7591279" cy="1686228"/>
            <a:chOff x="2254715" y="714829"/>
            <a:chExt cx="7591279" cy="1686228"/>
          </a:xfrm>
        </p:grpSpPr>
        <p:pic>
          <p:nvPicPr>
            <p:cNvPr id="49" name="Рисунок 48">
              <a:extLst>
                <a:ext uri="{FF2B5EF4-FFF2-40B4-BE49-F238E27FC236}">
                  <a16:creationId xmlns:a16="http://schemas.microsoft.com/office/drawing/2014/main" id="{98D2BDCF-1B21-D3C5-3F85-00B4D799BDC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312161" y="776521"/>
              <a:ext cx="1533833" cy="1533833"/>
            </a:xfrm>
            <a:prstGeom prst="rect">
              <a:avLst/>
            </a:prstGeom>
          </p:spPr>
        </p:pic>
        <p:pic>
          <p:nvPicPr>
            <p:cNvPr id="50" name="Рисунок 49" descr="Изображение выглядит как Предметы сервировки, кофейная чашка, посуда, кухонные принадлежности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9EB90DE-BF70-716C-ABF4-234DE38752D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02677" y="872319"/>
              <a:ext cx="1493287" cy="1493287"/>
            </a:xfrm>
            <a:prstGeom prst="rect">
              <a:avLst/>
            </a:prstGeom>
          </p:spPr>
        </p:pic>
        <p:pic>
          <p:nvPicPr>
            <p:cNvPr id="51" name="Рисунок 50">
              <a:extLst>
                <a:ext uri="{FF2B5EF4-FFF2-40B4-BE49-F238E27FC236}">
                  <a16:creationId xmlns:a16="http://schemas.microsoft.com/office/drawing/2014/main" id="{D7A9D3AC-E7C5-8BDC-E77D-88057A3AE2AA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565055" y="714829"/>
              <a:ext cx="1571171" cy="1571171"/>
            </a:xfrm>
            <a:prstGeom prst="rect">
              <a:avLst/>
            </a:prstGeom>
          </p:spPr>
        </p:pic>
        <p:pic>
          <p:nvPicPr>
            <p:cNvPr id="52" name="Рисунок 51">
              <a:extLst>
                <a:ext uri="{FF2B5EF4-FFF2-40B4-BE49-F238E27FC236}">
                  <a16:creationId xmlns:a16="http://schemas.microsoft.com/office/drawing/2014/main" id="{1D6739DC-0D4A-0E3E-8EF8-D2B547786707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530445" y="833198"/>
              <a:ext cx="1395749" cy="1395749"/>
            </a:xfrm>
            <a:prstGeom prst="rect">
              <a:avLst/>
            </a:prstGeom>
          </p:spPr>
        </p:pic>
        <p:pic>
          <p:nvPicPr>
            <p:cNvPr id="53" name="Рисунок 52" descr="Изображение выглядит как Прямоугольник, искусство, баге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EF0A6D8-CF54-F8E6-D976-E8472486FC85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92645" y="849679"/>
              <a:ext cx="1395749" cy="1395749"/>
            </a:xfrm>
            <a:prstGeom prst="rect">
              <a:avLst/>
            </a:prstGeom>
          </p:spPr>
        </p:pic>
        <p:pic>
          <p:nvPicPr>
            <p:cNvPr id="54" name="Рисунок 53" descr="Изображение выглядит как круг, лампа, иллюстрация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940AF77-8C26-4606-274B-FA4767814404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4715" y="722477"/>
              <a:ext cx="1571171" cy="1678580"/>
            </a:xfrm>
            <a:prstGeom prst="rect">
              <a:avLst/>
            </a:prstGeom>
          </p:spPr>
        </p:pic>
      </p:grpSp>
      <p:grpSp>
        <p:nvGrpSpPr>
          <p:cNvPr id="55" name="Группа 54">
            <a:extLst>
              <a:ext uri="{FF2B5EF4-FFF2-40B4-BE49-F238E27FC236}">
                <a16:creationId xmlns:a16="http://schemas.microsoft.com/office/drawing/2014/main" id="{A57735D6-6FD3-2BA3-2C28-E20444022ACA}"/>
              </a:ext>
            </a:extLst>
          </p:cNvPr>
          <p:cNvGrpSpPr/>
          <p:nvPr/>
        </p:nvGrpSpPr>
        <p:grpSpPr>
          <a:xfrm>
            <a:off x="616107" y="3482148"/>
            <a:ext cx="4796411" cy="1070831"/>
            <a:chOff x="620692" y="3485542"/>
            <a:chExt cx="4796411" cy="1070831"/>
          </a:xfrm>
        </p:grpSpPr>
        <p:pic>
          <p:nvPicPr>
            <p:cNvPr id="56" name="Рисунок 55">
              <a:extLst>
                <a:ext uri="{FF2B5EF4-FFF2-40B4-BE49-F238E27FC236}">
                  <a16:creationId xmlns:a16="http://schemas.microsoft.com/office/drawing/2014/main" id="{D2F91D9E-AB47-1296-8FA3-5C9A3E8E628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2327300" y="3546934"/>
              <a:ext cx="914977" cy="914977"/>
            </a:xfrm>
            <a:prstGeom prst="rect">
              <a:avLst/>
            </a:prstGeom>
          </p:spPr>
        </p:pic>
        <p:pic>
          <p:nvPicPr>
            <p:cNvPr id="57" name="Рисунок 56" descr="Изображение выглядит как Предметы сервировки, кофейная чашка, посуда, кухонные принадлежности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0DDA77F-143F-EBBA-A9CA-687F2584663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715614" y="3607878"/>
              <a:ext cx="948494" cy="948495"/>
            </a:xfrm>
            <a:prstGeom prst="rect">
              <a:avLst/>
            </a:prstGeom>
            <a:scene3d>
              <a:camera prst="isometricOffAxis2Left"/>
              <a:lightRig rig="threePt" dir="t"/>
            </a:scene3d>
          </p:spPr>
        </p:pic>
        <p:pic>
          <p:nvPicPr>
            <p:cNvPr id="58" name="Рисунок 57">
              <a:extLst>
                <a:ext uri="{FF2B5EF4-FFF2-40B4-BE49-F238E27FC236}">
                  <a16:creationId xmlns:a16="http://schemas.microsoft.com/office/drawing/2014/main" id="{0003D997-0335-6041-059A-8336AE53F6EE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9341649" flipH="1">
              <a:off x="4419139" y="3508463"/>
              <a:ext cx="997964" cy="997964"/>
            </a:xfrm>
            <a:prstGeom prst="rect">
              <a:avLst/>
            </a:prstGeom>
          </p:spPr>
        </p:pic>
        <p:pic>
          <p:nvPicPr>
            <p:cNvPr id="59" name="Рисунок 58">
              <a:extLst>
                <a:ext uri="{FF2B5EF4-FFF2-40B4-BE49-F238E27FC236}">
                  <a16:creationId xmlns:a16="http://schemas.microsoft.com/office/drawing/2014/main" id="{75930881-3B37-A3F7-0794-316A3DC087A9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 flipV="1">
              <a:off x="3023128" y="3541423"/>
              <a:ext cx="886541" cy="886541"/>
            </a:xfrm>
            <a:prstGeom prst="rect">
              <a:avLst/>
            </a:prstGeom>
          </p:spPr>
        </p:pic>
        <p:pic>
          <p:nvPicPr>
            <p:cNvPr id="60" name="Рисунок 59" descr="Изображение выглядит как Прямоугольник, искусство, баге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DE1022F-BE1B-C8FF-79CF-75777E35F1F9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528202" y="3592107"/>
              <a:ext cx="886541" cy="886541"/>
            </a:xfrm>
            <a:prstGeom prst="rect">
              <a:avLst/>
            </a:prstGeom>
          </p:spPr>
        </p:pic>
        <p:pic>
          <p:nvPicPr>
            <p:cNvPr id="61" name="Рисунок 60" descr="Изображение выглядит как круг, лампа, иллюстрация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3EA5E2D-F76E-95E9-6316-2E31556020D1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20692" y="3485542"/>
              <a:ext cx="997964" cy="1066188"/>
            </a:xfrm>
            <a:prstGeom prst="rect">
              <a:avLst/>
            </a:prstGeom>
            <a:scene3d>
              <a:camera prst="isometricBottomDown"/>
              <a:lightRig rig="threePt" dir="t"/>
            </a:scene3d>
          </p:spPr>
        </p:pic>
      </p:grpSp>
      <p:grpSp>
        <p:nvGrpSpPr>
          <p:cNvPr id="62" name="Группа 61">
            <a:extLst>
              <a:ext uri="{FF2B5EF4-FFF2-40B4-BE49-F238E27FC236}">
                <a16:creationId xmlns:a16="http://schemas.microsoft.com/office/drawing/2014/main" id="{2BE596AC-DDEE-9A43-A456-54FC426545E5}"/>
              </a:ext>
            </a:extLst>
          </p:cNvPr>
          <p:cNvGrpSpPr/>
          <p:nvPr/>
        </p:nvGrpSpPr>
        <p:grpSpPr>
          <a:xfrm>
            <a:off x="738699" y="5113331"/>
            <a:ext cx="4663312" cy="1129184"/>
            <a:chOff x="740606" y="3422546"/>
            <a:chExt cx="4663312" cy="1129184"/>
          </a:xfrm>
        </p:grpSpPr>
        <p:pic>
          <p:nvPicPr>
            <p:cNvPr id="63" name="Рисунок 62">
              <a:extLst>
                <a:ext uri="{FF2B5EF4-FFF2-40B4-BE49-F238E27FC236}">
                  <a16:creationId xmlns:a16="http://schemas.microsoft.com/office/drawing/2014/main" id="{2D546AC3-A1E6-75FA-D373-23706B54C44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740606" y="3450909"/>
              <a:ext cx="1082088" cy="1082088"/>
            </a:xfrm>
            <a:prstGeom prst="rect">
              <a:avLst/>
            </a:prstGeom>
            <a:scene3d>
              <a:camera prst="isometricTopUp"/>
              <a:lightRig rig="threePt" dir="t"/>
            </a:scene3d>
          </p:spPr>
        </p:pic>
        <p:pic>
          <p:nvPicPr>
            <p:cNvPr id="64" name="Рисунок 63" descr="Изображение выглядит как Предметы сервировки, кофейная чашка, посуда, кухонные принадлежности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619A267-4DB7-A28F-290D-B80892075EC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455424" y="3603235"/>
              <a:ext cx="948494" cy="948495"/>
            </a:xfrm>
            <a:prstGeom prst="rect">
              <a:avLst/>
            </a:prstGeom>
          </p:spPr>
        </p:pic>
        <p:pic>
          <p:nvPicPr>
            <p:cNvPr id="65" name="Рисунок 64">
              <a:extLst>
                <a:ext uri="{FF2B5EF4-FFF2-40B4-BE49-F238E27FC236}">
                  <a16:creationId xmlns:a16="http://schemas.microsoft.com/office/drawing/2014/main" id="{E734667E-FB5D-28E9-0A5E-4CE1CD74E9D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2258830" y="3424364"/>
              <a:ext cx="997964" cy="997964"/>
            </a:xfrm>
            <a:prstGeom prst="rect">
              <a:avLst/>
            </a:prstGeom>
            <a:scene3d>
              <a:camera prst="isometricRightUp"/>
              <a:lightRig rig="threePt" dir="t"/>
            </a:scene3d>
          </p:spPr>
        </p:pic>
        <p:pic>
          <p:nvPicPr>
            <p:cNvPr id="66" name="Рисунок 65">
              <a:extLst>
                <a:ext uri="{FF2B5EF4-FFF2-40B4-BE49-F238E27FC236}">
                  <a16:creationId xmlns:a16="http://schemas.microsoft.com/office/drawing/2014/main" id="{EDFBAC78-CFD0-F96A-4C5D-C4123E8FAE91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1678511" y="3546940"/>
              <a:ext cx="886541" cy="886541"/>
            </a:xfrm>
            <a:prstGeom prst="rect">
              <a:avLst/>
            </a:prstGeom>
          </p:spPr>
        </p:pic>
        <p:pic>
          <p:nvPicPr>
            <p:cNvPr id="67" name="Рисунок 66" descr="Изображение выглядит как Прямоугольник, искусство, баге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0BED99F-9019-4023-7878-E77D5E73989A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931404" y="3566337"/>
              <a:ext cx="886541" cy="886541"/>
            </a:xfrm>
            <a:prstGeom prst="rect">
              <a:avLst/>
            </a:prstGeom>
            <a:scene3d>
              <a:camera prst="isometricLeftDown"/>
              <a:lightRig rig="threePt" dir="t"/>
            </a:scene3d>
          </p:spPr>
        </p:pic>
        <p:pic>
          <p:nvPicPr>
            <p:cNvPr id="68" name="Рисунок 67" descr="Изображение выглядит как круг, лампа, иллюстрация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B180C0C-9BED-B1E8-BE7C-8C11619C12A8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 flipV="1">
              <a:off x="3647637" y="3422546"/>
              <a:ext cx="997964" cy="1066188"/>
            </a:xfrm>
            <a:prstGeom prst="rect">
              <a:avLst/>
            </a:prstGeom>
          </p:spPr>
        </p:pic>
      </p:grpSp>
      <p:grpSp>
        <p:nvGrpSpPr>
          <p:cNvPr id="69" name="Группа 68">
            <a:extLst>
              <a:ext uri="{FF2B5EF4-FFF2-40B4-BE49-F238E27FC236}">
                <a16:creationId xmlns:a16="http://schemas.microsoft.com/office/drawing/2014/main" id="{BDCB7E8F-C443-F900-D96C-80BAAEF3EA77}"/>
              </a:ext>
            </a:extLst>
          </p:cNvPr>
          <p:cNvGrpSpPr/>
          <p:nvPr/>
        </p:nvGrpSpPr>
        <p:grpSpPr>
          <a:xfrm>
            <a:off x="6817390" y="3454700"/>
            <a:ext cx="4777122" cy="1082088"/>
            <a:chOff x="666691" y="3458094"/>
            <a:chExt cx="4777122" cy="1082088"/>
          </a:xfrm>
        </p:grpSpPr>
        <p:pic>
          <p:nvPicPr>
            <p:cNvPr id="70" name="Рисунок 69">
              <a:extLst>
                <a:ext uri="{FF2B5EF4-FFF2-40B4-BE49-F238E27FC236}">
                  <a16:creationId xmlns:a16="http://schemas.microsoft.com/office/drawing/2014/main" id="{8DAFBD95-871E-7565-57DC-A49770A4BD0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V="1">
              <a:off x="4361725" y="3458094"/>
              <a:ext cx="1082088" cy="1082088"/>
            </a:xfrm>
            <a:prstGeom prst="rect">
              <a:avLst/>
            </a:prstGeom>
          </p:spPr>
        </p:pic>
        <p:pic>
          <p:nvPicPr>
            <p:cNvPr id="71" name="Рисунок 70" descr="Изображение выглядит как Предметы сервировки, кофейная чашка, посуда, кухонные принадлежности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0435FF8-8088-DD61-F35D-44F11A3106D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699983" y="3580718"/>
              <a:ext cx="948494" cy="948495"/>
            </a:xfrm>
            <a:prstGeom prst="rect">
              <a:avLst/>
            </a:prstGeom>
          </p:spPr>
        </p:pic>
        <p:pic>
          <p:nvPicPr>
            <p:cNvPr id="72" name="Рисунок 71">
              <a:extLst>
                <a:ext uri="{FF2B5EF4-FFF2-40B4-BE49-F238E27FC236}">
                  <a16:creationId xmlns:a16="http://schemas.microsoft.com/office/drawing/2014/main" id="{19F7E233-2937-B990-7E9C-1C60A720EE35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2102041" y="3505441"/>
              <a:ext cx="997964" cy="997964"/>
            </a:xfrm>
            <a:prstGeom prst="rect">
              <a:avLst/>
            </a:prstGeom>
            <a:scene3d>
              <a:camera prst="isometricTopUp"/>
              <a:lightRig rig="threePt" dir="t"/>
            </a:scene3d>
          </p:spPr>
        </p:pic>
        <p:pic>
          <p:nvPicPr>
            <p:cNvPr id="77" name="Рисунок 76">
              <a:extLst>
                <a:ext uri="{FF2B5EF4-FFF2-40B4-BE49-F238E27FC236}">
                  <a16:creationId xmlns:a16="http://schemas.microsoft.com/office/drawing/2014/main" id="{B631D657-9968-4ED5-2BA1-275D42DF4D7B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1407395" flipH="1">
              <a:off x="1478670" y="3504346"/>
              <a:ext cx="886541" cy="886541"/>
            </a:xfrm>
            <a:prstGeom prst="rect">
              <a:avLst/>
            </a:prstGeom>
          </p:spPr>
        </p:pic>
        <p:pic>
          <p:nvPicPr>
            <p:cNvPr id="78" name="Рисунок 77" descr="Изображение выглядит как Прямоугольник, искусство, баге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67DE954-33BE-E500-B664-E4D79F760473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931404" y="3566337"/>
              <a:ext cx="886541" cy="886541"/>
            </a:xfrm>
            <a:prstGeom prst="rect">
              <a:avLst/>
            </a:prstGeom>
            <a:scene3d>
              <a:camera prst="isometricRightUp"/>
              <a:lightRig rig="threePt" dir="t"/>
            </a:scene3d>
          </p:spPr>
        </p:pic>
        <p:pic>
          <p:nvPicPr>
            <p:cNvPr id="79" name="Рисунок 78" descr="Изображение выглядит как круг, лампа, иллюстрация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C1AD187-F167-05E1-A83A-0B8AE4CBF53D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 flipH="1">
              <a:off x="700803" y="3473499"/>
              <a:ext cx="997964" cy="1066188"/>
            </a:xfrm>
            <a:prstGeom prst="rect">
              <a:avLst/>
            </a:prstGeom>
          </p:spPr>
        </p:pic>
      </p:grpSp>
      <p:grpSp>
        <p:nvGrpSpPr>
          <p:cNvPr id="80" name="Группа 79">
            <a:extLst>
              <a:ext uri="{FF2B5EF4-FFF2-40B4-BE49-F238E27FC236}">
                <a16:creationId xmlns:a16="http://schemas.microsoft.com/office/drawing/2014/main" id="{A347F1AE-6D67-F131-E594-3C590E2FE60D}"/>
              </a:ext>
            </a:extLst>
          </p:cNvPr>
          <p:cNvGrpSpPr/>
          <p:nvPr/>
        </p:nvGrpSpPr>
        <p:grpSpPr>
          <a:xfrm>
            <a:off x="6774069" y="5142293"/>
            <a:ext cx="4733409" cy="1100222"/>
            <a:chOff x="620692" y="3451508"/>
            <a:chExt cx="4733409" cy="1100222"/>
          </a:xfrm>
        </p:grpSpPr>
        <p:pic>
          <p:nvPicPr>
            <p:cNvPr id="81" name="Рисунок 80">
              <a:extLst>
                <a:ext uri="{FF2B5EF4-FFF2-40B4-BE49-F238E27FC236}">
                  <a16:creationId xmlns:a16="http://schemas.microsoft.com/office/drawing/2014/main" id="{132D94F0-BE73-1C6D-209E-582EC4B5148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2830952" y="3451508"/>
              <a:ext cx="1082088" cy="1082088"/>
            </a:xfrm>
            <a:prstGeom prst="rect">
              <a:avLst/>
            </a:prstGeom>
          </p:spPr>
        </p:pic>
        <p:pic>
          <p:nvPicPr>
            <p:cNvPr id="82" name="Рисунок 81" descr="Изображение выглядит как Предметы сервировки, кофейная чашка, посуда, кухонные принадлежности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F1AAB32-3814-0EC2-4A3A-B70582DEBFA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692411" flipH="1">
              <a:off x="3610389" y="3557111"/>
              <a:ext cx="948494" cy="948495"/>
            </a:xfrm>
            <a:prstGeom prst="rect">
              <a:avLst/>
            </a:prstGeom>
          </p:spPr>
        </p:pic>
        <p:pic>
          <p:nvPicPr>
            <p:cNvPr id="83" name="Рисунок 82">
              <a:extLst>
                <a:ext uri="{FF2B5EF4-FFF2-40B4-BE49-F238E27FC236}">
                  <a16:creationId xmlns:a16="http://schemas.microsoft.com/office/drawing/2014/main" id="{1EC93168-AA01-A02F-4EBD-309D3B68725F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1431976" y="3524779"/>
              <a:ext cx="997964" cy="997964"/>
            </a:xfrm>
            <a:prstGeom prst="rect">
              <a:avLst/>
            </a:prstGeom>
            <a:scene3d>
              <a:camera prst="isometricTopUp"/>
              <a:lightRig rig="threePt" dir="t"/>
            </a:scene3d>
          </p:spPr>
        </p:pic>
        <p:pic>
          <p:nvPicPr>
            <p:cNvPr id="84" name="Рисунок 83">
              <a:extLst>
                <a:ext uri="{FF2B5EF4-FFF2-40B4-BE49-F238E27FC236}">
                  <a16:creationId xmlns:a16="http://schemas.microsoft.com/office/drawing/2014/main" id="{F6358329-4C38-0D35-FAC6-5D7792D49C2A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2185728" y="3545669"/>
              <a:ext cx="886541" cy="886541"/>
            </a:xfrm>
            <a:prstGeom prst="rect">
              <a:avLst/>
            </a:prstGeom>
            <a:scene3d>
              <a:camera prst="isometricOffAxis2Left"/>
              <a:lightRig rig="threePt" dir="t"/>
            </a:scene3d>
          </p:spPr>
        </p:pic>
        <p:pic>
          <p:nvPicPr>
            <p:cNvPr id="85" name="Рисунок 84" descr="Изображение выглядит как Прямоугольник, искусство, баге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4526B66-8EF9-8D2A-0641-C473EF5AC61B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 flipV="1">
              <a:off x="4467560" y="3526384"/>
              <a:ext cx="886541" cy="886541"/>
            </a:xfrm>
            <a:prstGeom prst="rect">
              <a:avLst/>
            </a:prstGeom>
          </p:spPr>
        </p:pic>
        <p:pic>
          <p:nvPicPr>
            <p:cNvPr id="86" name="Рисунок 85" descr="Изображение выглядит как круг, лампа, иллюстрация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FE0F99D-195E-06D4-16FC-2EF0468175A4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20692" y="3485542"/>
              <a:ext cx="997964" cy="1066188"/>
            </a:xfrm>
            <a:prstGeom prst="rect">
              <a:avLst/>
            </a:prstGeom>
          </p:spPr>
        </p:pic>
      </p:grpSp>
      <p:sp>
        <p:nvSpPr>
          <p:cNvPr id="44" name="Прямоугольник: скругленные углы 43">
            <a:extLst>
              <a:ext uri="{FF2B5EF4-FFF2-40B4-BE49-F238E27FC236}">
                <a16:creationId xmlns:a16="http://schemas.microsoft.com/office/drawing/2014/main" id="{85A83C3B-FC03-91D7-4F5B-70420F74BA87}"/>
              </a:ext>
            </a:extLst>
          </p:cNvPr>
          <p:cNvSpPr/>
          <p:nvPr/>
        </p:nvSpPr>
        <p:spPr>
          <a:xfrm>
            <a:off x="6799950" y="3464590"/>
            <a:ext cx="4715387" cy="1063932"/>
          </a:xfrm>
          <a:prstGeom prst="roundRect">
            <a:avLst/>
          </a:prstGeom>
          <a:solidFill>
            <a:schemeClr val="accent6">
              <a:alpha val="46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45" name="Прямоугольник: скругленные углы 44">
            <a:extLst>
              <a:ext uri="{FF2B5EF4-FFF2-40B4-BE49-F238E27FC236}">
                <a16:creationId xmlns:a16="http://schemas.microsoft.com/office/drawing/2014/main" id="{6ABDAD86-B4C8-DBB9-C7BF-0AA7D11AF2A8}"/>
              </a:ext>
            </a:extLst>
          </p:cNvPr>
          <p:cNvSpPr/>
          <p:nvPr/>
        </p:nvSpPr>
        <p:spPr>
          <a:xfrm>
            <a:off x="674874" y="5141995"/>
            <a:ext cx="4715387" cy="1063932"/>
          </a:xfrm>
          <a:prstGeom prst="roundRect">
            <a:avLst/>
          </a:prstGeom>
          <a:solidFill>
            <a:srgbClr val="FF0000">
              <a:alpha val="46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 dirty="0"/>
          </a:p>
        </p:txBody>
      </p:sp>
      <p:sp>
        <p:nvSpPr>
          <p:cNvPr id="46" name="Прямоугольник: скругленные углы 45">
            <a:extLst>
              <a:ext uri="{FF2B5EF4-FFF2-40B4-BE49-F238E27FC236}">
                <a16:creationId xmlns:a16="http://schemas.microsoft.com/office/drawing/2014/main" id="{2185BE57-F5C8-1B59-6390-61DB4C80A10F}"/>
              </a:ext>
            </a:extLst>
          </p:cNvPr>
          <p:cNvSpPr/>
          <p:nvPr/>
        </p:nvSpPr>
        <p:spPr>
          <a:xfrm>
            <a:off x="6805558" y="5159809"/>
            <a:ext cx="4715387" cy="1063932"/>
          </a:xfrm>
          <a:prstGeom prst="roundRect">
            <a:avLst/>
          </a:prstGeom>
          <a:solidFill>
            <a:srgbClr val="FF0000">
              <a:alpha val="46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47" name="Прямоугольник: скругленные углы 46">
            <a:extLst>
              <a:ext uri="{FF2B5EF4-FFF2-40B4-BE49-F238E27FC236}">
                <a16:creationId xmlns:a16="http://schemas.microsoft.com/office/drawing/2014/main" id="{65B67404-8F4A-BEB3-46D5-49E9EDDA29AC}"/>
              </a:ext>
            </a:extLst>
          </p:cNvPr>
          <p:cNvSpPr/>
          <p:nvPr/>
        </p:nvSpPr>
        <p:spPr>
          <a:xfrm>
            <a:off x="678452" y="3461681"/>
            <a:ext cx="4715387" cy="1063932"/>
          </a:xfrm>
          <a:prstGeom prst="roundRect">
            <a:avLst/>
          </a:prstGeom>
          <a:solidFill>
            <a:srgbClr val="FF0000">
              <a:alpha val="46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grpSp>
        <p:nvGrpSpPr>
          <p:cNvPr id="91" name="Группа 90">
            <a:extLst>
              <a:ext uri="{FF2B5EF4-FFF2-40B4-BE49-F238E27FC236}">
                <a16:creationId xmlns:a16="http://schemas.microsoft.com/office/drawing/2014/main" id="{AC141232-ECC3-5E15-1262-D39A506BFD2A}"/>
              </a:ext>
            </a:extLst>
          </p:cNvPr>
          <p:cNvGrpSpPr/>
          <p:nvPr/>
        </p:nvGrpSpPr>
        <p:grpSpPr>
          <a:xfrm>
            <a:off x="2260506" y="768513"/>
            <a:ext cx="7391203" cy="1533832"/>
            <a:chOff x="2253839" y="792839"/>
            <a:chExt cx="7391203" cy="1533832"/>
          </a:xfrm>
        </p:grpSpPr>
        <p:pic>
          <p:nvPicPr>
            <p:cNvPr id="92" name="Рисунок 91" descr="Изображение выглядит как Воздушный шар, иллюстрация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54BA56E-C1CA-4352-2031-183FD547F52D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82403" y="792839"/>
              <a:ext cx="1473803" cy="1473803"/>
            </a:xfrm>
            <a:prstGeom prst="rect">
              <a:avLst/>
            </a:prstGeom>
          </p:spPr>
        </p:pic>
        <p:pic>
          <p:nvPicPr>
            <p:cNvPr id="93" name="Рисунок 92">
              <a:extLst>
                <a:ext uri="{FF2B5EF4-FFF2-40B4-BE49-F238E27FC236}">
                  <a16:creationId xmlns:a16="http://schemas.microsoft.com/office/drawing/2014/main" id="{CB7E6F3C-49D5-61FC-2EF5-F49B869A1806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444569" y="839647"/>
              <a:ext cx="1200473" cy="1377643"/>
            </a:xfrm>
            <a:prstGeom prst="rect">
              <a:avLst/>
            </a:prstGeom>
          </p:spPr>
        </p:pic>
        <p:pic>
          <p:nvPicPr>
            <p:cNvPr id="94" name="Рисунок 93" descr="Изображение выглядит как пианино, музы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BC36000-C654-1B0F-9A9A-619B83BD64C1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0761" y="852867"/>
              <a:ext cx="1473804" cy="1473804"/>
            </a:xfrm>
            <a:prstGeom prst="rect">
              <a:avLst/>
            </a:prstGeom>
          </p:spPr>
        </p:pic>
        <p:pic>
          <p:nvPicPr>
            <p:cNvPr id="95" name="Рисунок 94" descr="Изображение выглядит как зарисовка, Карминный цвет, искусство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B50D529-8618-EED8-125F-5E61008BB590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22196" y="792839"/>
              <a:ext cx="1473804" cy="1473804"/>
            </a:xfrm>
            <a:prstGeom prst="rect">
              <a:avLst/>
            </a:prstGeom>
          </p:spPr>
        </p:pic>
        <p:pic>
          <p:nvPicPr>
            <p:cNvPr id="96" name="Рисунок 95" descr="Изображение выглядит как графическая вставка, мультфильм, иллюстрация, зарисо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BA5C024-2747-D3B4-CC0A-0CB395E81CCE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38018" y="815528"/>
              <a:ext cx="1473804" cy="1473804"/>
            </a:xfrm>
            <a:prstGeom prst="rect">
              <a:avLst/>
            </a:prstGeom>
          </p:spPr>
        </p:pic>
        <p:pic>
          <p:nvPicPr>
            <p:cNvPr id="97" name="Рисунок 96">
              <a:extLst>
                <a:ext uri="{FF2B5EF4-FFF2-40B4-BE49-F238E27FC236}">
                  <a16:creationId xmlns:a16="http://schemas.microsoft.com/office/drawing/2014/main" id="{B6D288E0-493D-734B-4992-529364968F4D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53839" y="792839"/>
              <a:ext cx="1473804" cy="1473804"/>
            </a:xfrm>
            <a:prstGeom prst="rect">
              <a:avLst/>
            </a:prstGeom>
          </p:spPr>
        </p:pic>
      </p:grpSp>
      <p:grpSp>
        <p:nvGrpSpPr>
          <p:cNvPr id="98" name="Группа 97">
            <a:extLst>
              <a:ext uri="{FF2B5EF4-FFF2-40B4-BE49-F238E27FC236}">
                <a16:creationId xmlns:a16="http://schemas.microsoft.com/office/drawing/2014/main" id="{06B669BB-C54D-38C2-2E2F-B174C9460B02}"/>
              </a:ext>
            </a:extLst>
          </p:cNvPr>
          <p:cNvGrpSpPr/>
          <p:nvPr/>
        </p:nvGrpSpPr>
        <p:grpSpPr>
          <a:xfrm>
            <a:off x="598392" y="3517580"/>
            <a:ext cx="4811364" cy="1012059"/>
            <a:chOff x="554651" y="3531904"/>
            <a:chExt cx="4811364" cy="1012059"/>
          </a:xfrm>
        </p:grpSpPr>
        <p:pic>
          <p:nvPicPr>
            <p:cNvPr id="99" name="Рисунок 98" descr="Изображение выглядит как Воздушный шар, иллюстрация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B6163AF-CE2F-449D-A00D-162CC320F61B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680078" y="3614852"/>
              <a:ext cx="929111" cy="929111"/>
            </a:xfrm>
            <a:prstGeom prst="rect">
              <a:avLst/>
            </a:prstGeom>
            <a:scene3d>
              <a:camera prst="isometricBottomDown"/>
              <a:lightRig rig="threePt" dir="t"/>
            </a:scene3d>
          </p:spPr>
        </p:pic>
        <p:pic>
          <p:nvPicPr>
            <p:cNvPr id="100" name="Рисунок 99">
              <a:extLst>
                <a:ext uri="{FF2B5EF4-FFF2-40B4-BE49-F238E27FC236}">
                  <a16:creationId xmlns:a16="http://schemas.microsoft.com/office/drawing/2014/main" id="{4F8D2AA8-0701-6EF1-B7DA-3F6FDD6CC97F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11093230" flipH="1">
              <a:off x="1347939" y="3531904"/>
              <a:ext cx="756799" cy="868490"/>
            </a:xfrm>
            <a:prstGeom prst="rect">
              <a:avLst/>
            </a:prstGeom>
          </p:spPr>
        </p:pic>
        <p:pic>
          <p:nvPicPr>
            <p:cNvPr id="101" name="Рисунок 100" descr="Изображение выглядит как пианино, музы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F0D4A92-E55A-37EA-6DA1-DD0409B57E0E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757030" flipH="1">
              <a:off x="2836610" y="3585567"/>
              <a:ext cx="929111" cy="929111"/>
            </a:xfrm>
            <a:prstGeom prst="rect">
              <a:avLst/>
            </a:prstGeom>
          </p:spPr>
        </p:pic>
        <p:pic>
          <p:nvPicPr>
            <p:cNvPr id="102" name="Рисунок 101" descr="Изображение выглядит как зарисовка, Карминный цвет, искусство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FA8BEEB-C7ED-A67D-D995-71B7DE9502EB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047704" y="3534332"/>
              <a:ext cx="929111" cy="929111"/>
            </a:xfrm>
            <a:prstGeom prst="rect">
              <a:avLst/>
            </a:prstGeom>
          </p:spPr>
        </p:pic>
        <p:pic>
          <p:nvPicPr>
            <p:cNvPr id="103" name="Рисунок 102" descr="Изображение выглядит как графическая вставка, мультфильм, иллюстрация, зарисо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4B26B44-A14A-8F3B-A261-F5D4781D3152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436904" y="3540382"/>
              <a:ext cx="929111" cy="929111"/>
            </a:xfrm>
            <a:prstGeom prst="rect">
              <a:avLst/>
            </a:prstGeom>
            <a:scene3d>
              <a:camera prst="isometricOffAxis1Left"/>
              <a:lightRig rig="threePt" dir="t"/>
            </a:scene3d>
          </p:spPr>
        </p:pic>
        <p:pic>
          <p:nvPicPr>
            <p:cNvPr id="104" name="Рисунок 103">
              <a:extLst>
                <a:ext uri="{FF2B5EF4-FFF2-40B4-BE49-F238E27FC236}">
                  <a16:creationId xmlns:a16="http://schemas.microsoft.com/office/drawing/2014/main" id="{C1704E45-B6E5-B216-5013-796E08701D35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554651" y="3534332"/>
              <a:ext cx="929111" cy="929111"/>
            </a:xfrm>
            <a:prstGeom prst="rect">
              <a:avLst/>
            </a:prstGeom>
          </p:spPr>
        </p:pic>
      </p:grpSp>
      <p:grpSp>
        <p:nvGrpSpPr>
          <p:cNvPr id="105" name="Группа 104">
            <a:extLst>
              <a:ext uri="{FF2B5EF4-FFF2-40B4-BE49-F238E27FC236}">
                <a16:creationId xmlns:a16="http://schemas.microsoft.com/office/drawing/2014/main" id="{0284A101-70A3-06D3-1A73-6FE102C2D55A}"/>
              </a:ext>
            </a:extLst>
          </p:cNvPr>
          <p:cNvGrpSpPr/>
          <p:nvPr/>
        </p:nvGrpSpPr>
        <p:grpSpPr>
          <a:xfrm>
            <a:off x="651812" y="5199921"/>
            <a:ext cx="4674091" cy="1000364"/>
            <a:chOff x="608071" y="3500922"/>
            <a:chExt cx="4674091" cy="1000364"/>
          </a:xfrm>
        </p:grpSpPr>
        <p:pic>
          <p:nvPicPr>
            <p:cNvPr id="106" name="Рисунок 105" descr="Изображение выглядит как Воздушный шар, иллюстрация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233A8A0-ED87-7A07-499B-9FBA3E19D37B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8071" y="3518942"/>
              <a:ext cx="929111" cy="929111"/>
            </a:xfrm>
            <a:prstGeom prst="rect">
              <a:avLst/>
            </a:prstGeom>
          </p:spPr>
        </p:pic>
        <p:pic>
          <p:nvPicPr>
            <p:cNvPr id="107" name="Рисунок 106">
              <a:extLst>
                <a:ext uri="{FF2B5EF4-FFF2-40B4-BE49-F238E27FC236}">
                  <a16:creationId xmlns:a16="http://schemas.microsoft.com/office/drawing/2014/main" id="{6BEB1030-1448-0C5F-EF14-EA2B13B9D765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17012981" flipH="1">
              <a:off x="1524358" y="3527098"/>
              <a:ext cx="756799" cy="868490"/>
            </a:xfrm>
            <a:prstGeom prst="rect">
              <a:avLst/>
            </a:prstGeom>
          </p:spPr>
        </p:pic>
        <p:pic>
          <p:nvPicPr>
            <p:cNvPr id="108" name="Рисунок 107" descr="Изображение выглядит как пианино, музы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F77C752-3C46-8656-665E-E05260794EB4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547192" y="3572175"/>
              <a:ext cx="929111" cy="929111"/>
            </a:xfrm>
            <a:prstGeom prst="rect">
              <a:avLst/>
            </a:prstGeom>
          </p:spPr>
        </p:pic>
        <p:pic>
          <p:nvPicPr>
            <p:cNvPr id="109" name="Рисунок 108" descr="Изображение выглядит как зарисовка, Карминный цвет, искусство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D68B027-37AA-C41F-3245-BA623A544F03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162004" y="3500922"/>
              <a:ext cx="929111" cy="929111"/>
            </a:xfrm>
            <a:prstGeom prst="rect">
              <a:avLst/>
            </a:prstGeom>
          </p:spPr>
        </p:pic>
        <p:pic>
          <p:nvPicPr>
            <p:cNvPr id="110" name="Рисунок 109" descr="Изображение выглядит как графическая вставка, мультфильм, иллюстрация, зарисо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1A5B80E-D2E8-C0F0-855D-1273ABB44946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353051" y="3556633"/>
              <a:ext cx="929111" cy="929111"/>
            </a:xfrm>
            <a:prstGeom prst="rect">
              <a:avLst/>
            </a:prstGeom>
            <a:scene3d>
              <a:camera prst="isometricLeftDown"/>
              <a:lightRig rig="threePt" dir="t"/>
            </a:scene3d>
          </p:spPr>
        </p:pic>
        <p:pic>
          <p:nvPicPr>
            <p:cNvPr id="111" name="Рисунок 110">
              <a:extLst>
                <a:ext uri="{FF2B5EF4-FFF2-40B4-BE49-F238E27FC236}">
                  <a16:creationId xmlns:a16="http://schemas.microsoft.com/office/drawing/2014/main" id="{340DDDAF-B8AB-68F6-A39C-3DCC2BA1B568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2786674" y="3518942"/>
              <a:ext cx="929111" cy="929111"/>
            </a:xfrm>
            <a:prstGeom prst="rect">
              <a:avLst/>
            </a:prstGeom>
            <a:scene3d>
              <a:camera prst="isometricBottomDown"/>
              <a:lightRig rig="threePt" dir="t"/>
            </a:scene3d>
          </p:spPr>
        </p:pic>
      </p:grpSp>
      <p:grpSp>
        <p:nvGrpSpPr>
          <p:cNvPr id="112" name="Группа 111">
            <a:extLst>
              <a:ext uri="{FF2B5EF4-FFF2-40B4-BE49-F238E27FC236}">
                <a16:creationId xmlns:a16="http://schemas.microsoft.com/office/drawing/2014/main" id="{CC356CDF-2BF5-5B2F-EF29-86003BA434CF}"/>
              </a:ext>
            </a:extLst>
          </p:cNvPr>
          <p:cNvGrpSpPr/>
          <p:nvPr/>
        </p:nvGrpSpPr>
        <p:grpSpPr>
          <a:xfrm>
            <a:off x="6694170" y="3495673"/>
            <a:ext cx="4836876" cy="991289"/>
            <a:chOff x="554651" y="3509997"/>
            <a:chExt cx="4836876" cy="991289"/>
          </a:xfrm>
        </p:grpSpPr>
        <p:pic>
          <p:nvPicPr>
            <p:cNvPr id="113" name="Рисунок 112" descr="Изображение выглядит как Воздушный шар, иллюстрация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55C1A92-6A79-9A97-6F5D-4A57E27C938C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462416" y="3563040"/>
              <a:ext cx="929111" cy="929111"/>
            </a:xfrm>
            <a:prstGeom prst="rect">
              <a:avLst/>
            </a:prstGeom>
          </p:spPr>
        </p:pic>
        <p:pic>
          <p:nvPicPr>
            <p:cNvPr id="114" name="Рисунок 113">
              <a:extLst>
                <a:ext uri="{FF2B5EF4-FFF2-40B4-BE49-F238E27FC236}">
                  <a16:creationId xmlns:a16="http://schemas.microsoft.com/office/drawing/2014/main" id="{FCE5F14A-254E-E11D-11A8-E0ABBC627273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2946508" y="3602042"/>
              <a:ext cx="756799" cy="868490"/>
            </a:xfrm>
            <a:prstGeom prst="rect">
              <a:avLst/>
            </a:prstGeom>
            <a:scene3d>
              <a:camera prst="isometricBottomDown"/>
              <a:lightRig rig="threePt" dir="t"/>
            </a:scene3d>
          </p:spPr>
        </p:pic>
        <p:pic>
          <p:nvPicPr>
            <p:cNvPr id="115" name="Рисунок 114" descr="Изображение выглядит как пианино, музы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BECD5E8-451B-9B96-54FC-3217308B5897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723849" y="3572175"/>
              <a:ext cx="929111" cy="929111"/>
            </a:xfrm>
            <a:prstGeom prst="rect">
              <a:avLst/>
            </a:prstGeom>
          </p:spPr>
        </p:pic>
        <p:pic>
          <p:nvPicPr>
            <p:cNvPr id="116" name="Рисунок 115" descr="Изображение выглядит как зарисовка, Карминный цвет, искусство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D0694B7-562D-A174-8A5A-29749D244FF9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242094" y="3534331"/>
              <a:ext cx="929111" cy="929111"/>
            </a:xfrm>
            <a:prstGeom prst="rect">
              <a:avLst/>
            </a:prstGeom>
            <a:scene3d>
              <a:camera prst="isometricRightUp"/>
              <a:lightRig rig="threePt" dir="t"/>
            </a:scene3d>
          </p:spPr>
        </p:pic>
        <p:pic>
          <p:nvPicPr>
            <p:cNvPr id="117" name="Рисунок 116" descr="Изображение выглядит как графическая вставка, мультфильм, иллюстрация, зарисо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DF7BF8C-CA35-749D-282B-3BA60296A782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2012872" y="3509997"/>
              <a:ext cx="929111" cy="929111"/>
            </a:xfrm>
            <a:prstGeom prst="rect">
              <a:avLst/>
            </a:prstGeom>
          </p:spPr>
        </p:pic>
        <p:pic>
          <p:nvPicPr>
            <p:cNvPr id="118" name="Рисунок 117">
              <a:extLst>
                <a:ext uri="{FF2B5EF4-FFF2-40B4-BE49-F238E27FC236}">
                  <a16:creationId xmlns:a16="http://schemas.microsoft.com/office/drawing/2014/main" id="{8572E85D-2CE8-5FCE-9D14-3DDA71182C60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554651" y="3534332"/>
              <a:ext cx="929111" cy="929111"/>
            </a:xfrm>
            <a:prstGeom prst="rect">
              <a:avLst/>
            </a:prstGeom>
          </p:spPr>
        </p:pic>
      </p:grpSp>
      <p:grpSp>
        <p:nvGrpSpPr>
          <p:cNvPr id="119" name="Группа 118">
            <a:extLst>
              <a:ext uri="{FF2B5EF4-FFF2-40B4-BE49-F238E27FC236}">
                <a16:creationId xmlns:a16="http://schemas.microsoft.com/office/drawing/2014/main" id="{2CEC9D76-80A1-26B7-00BA-0D88025BEB52}"/>
              </a:ext>
            </a:extLst>
          </p:cNvPr>
          <p:cNvGrpSpPr/>
          <p:nvPr/>
        </p:nvGrpSpPr>
        <p:grpSpPr>
          <a:xfrm>
            <a:off x="6709790" y="5233331"/>
            <a:ext cx="4659541" cy="966954"/>
            <a:chOff x="554651" y="3534332"/>
            <a:chExt cx="4659541" cy="966954"/>
          </a:xfrm>
        </p:grpSpPr>
        <p:pic>
          <p:nvPicPr>
            <p:cNvPr id="120" name="Рисунок 119" descr="Изображение выглядит как Воздушный шар, иллюстрация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BD9ED92-1AF8-8BE2-43FB-81C03DF1D72D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779118" y="3534332"/>
              <a:ext cx="929111" cy="929111"/>
            </a:xfrm>
            <a:prstGeom prst="rect">
              <a:avLst/>
            </a:prstGeom>
          </p:spPr>
        </p:pic>
        <p:pic>
          <p:nvPicPr>
            <p:cNvPr id="121" name="Рисунок 120">
              <a:extLst>
                <a:ext uri="{FF2B5EF4-FFF2-40B4-BE49-F238E27FC236}">
                  <a16:creationId xmlns:a16="http://schemas.microsoft.com/office/drawing/2014/main" id="{65D46DDF-6B55-B04C-EF64-D2D8C370CF7E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4457393" y="3563841"/>
              <a:ext cx="756799" cy="868490"/>
            </a:xfrm>
            <a:prstGeom prst="rect">
              <a:avLst/>
            </a:prstGeom>
          </p:spPr>
        </p:pic>
        <p:pic>
          <p:nvPicPr>
            <p:cNvPr id="122" name="Рисунок 121" descr="Изображение выглядит как пианино, музы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953A6A2-3A2F-295F-75DB-470822D5AB47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547192" y="3572175"/>
              <a:ext cx="929111" cy="929111"/>
            </a:xfrm>
            <a:prstGeom prst="rect">
              <a:avLst/>
            </a:prstGeom>
            <a:scene3d>
              <a:camera prst="isometricRightUp"/>
              <a:lightRig rig="threePt" dir="t"/>
            </a:scene3d>
          </p:spPr>
        </p:pic>
        <p:pic>
          <p:nvPicPr>
            <p:cNvPr id="123" name="Рисунок 122" descr="Изображение выглядит как зарисовка, Карминный цвет, искусство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1335EEB-8B92-19A0-12B0-26C5C435D7E5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997252" y="3534332"/>
              <a:ext cx="929111" cy="929111"/>
            </a:xfrm>
            <a:prstGeom prst="rect">
              <a:avLst/>
            </a:prstGeom>
            <a:scene3d>
              <a:camera prst="isometricRightUp"/>
              <a:lightRig rig="threePt" dir="t"/>
            </a:scene3d>
          </p:spPr>
        </p:pic>
        <p:pic>
          <p:nvPicPr>
            <p:cNvPr id="124" name="Рисунок 123" descr="Изображение выглядит как графическая вставка, мультфильм, иллюстрация, зарисо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4D50046-8BEC-9E08-EB04-379385C26E52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301178" y="3548636"/>
              <a:ext cx="929111" cy="929111"/>
            </a:xfrm>
            <a:prstGeom prst="rect">
              <a:avLst/>
            </a:prstGeom>
            <a:scene3d>
              <a:camera prst="isometricBottomDown"/>
              <a:lightRig rig="threePt" dir="t"/>
            </a:scene3d>
          </p:spPr>
        </p:pic>
        <p:pic>
          <p:nvPicPr>
            <p:cNvPr id="125" name="Рисунок 124">
              <a:extLst>
                <a:ext uri="{FF2B5EF4-FFF2-40B4-BE49-F238E27FC236}">
                  <a16:creationId xmlns:a16="http://schemas.microsoft.com/office/drawing/2014/main" id="{C7F0C64E-315D-CC96-A571-75731DED779A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 flipV="1">
              <a:off x="554651" y="3534332"/>
              <a:ext cx="929111" cy="929111"/>
            </a:xfrm>
            <a:prstGeom prst="rect">
              <a:avLst/>
            </a:prstGeom>
          </p:spPr>
        </p:pic>
      </p:grpSp>
      <p:sp>
        <p:nvSpPr>
          <p:cNvPr id="87" name="Прямоугольник: скругленные углы 86">
            <a:extLst>
              <a:ext uri="{FF2B5EF4-FFF2-40B4-BE49-F238E27FC236}">
                <a16:creationId xmlns:a16="http://schemas.microsoft.com/office/drawing/2014/main" id="{63980C9C-0D49-3B05-B576-3AF200FE5A25}"/>
              </a:ext>
            </a:extLst>
          </p:cNvPr>
          <p:cNvSpPr/>
          <p:nvPr/>
        </p:nvSpPr>
        <p:spPr>
          <a:xfrm>
            <a:off x="6822326" y="5141995"/>
            <a:ext cx="4715387" cy="1063932"/>
          </a:xfrm>
          <a:prstGeom prst="roundRect">
            <a:avLst/>
          </a:prstGeom>
          <a:solidFill>
            <a:schemeClr val="accent6">
              <a:alpha val="46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88" name="Прямоугольник: скругленные углы 87">
            <a:extLst>
              <a:ext uri="{FF2B5EF4-FFF2-40B4-BE49-F238E27FC236}">
                <a16:creationId xmlns:a16="http://schemas.microsoft.com/office/drawing/2014/main" id="{5DEC6942-FAA9-4118-0E9D-CE8C2A35D546}"/>
              </a:ext>
            </a:extLst>
          </p:cNvPr>
          <p:cNvSpPr/>
          <p:nvPr/>
        </p:nvSpPr>
        <p:spPr>
          <a:xfrm>
            <a:off x="6812224" y="3434613"/>
            <a:ext cx="4715387" cy="1063932"/>
          </a:xfrm>
          <a:prstGeom prst="roundRect">
            <a:avLst/>
          </a:prstGeom>
          <a:solidFill>
            <a:srgbClr val="FF0000">
              <a:alpha val="46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89" name="Прямоугольник: скругленные углы 88">
            <a:extLst>
              <a:ext uri="{FF2B5EF4-FFF2-40B4-BE49-F238E27FC236}">
                <a16:creationId xmlns:a16="http://schemas.microsoft.com/office/drawing/2014/main" id="{C4C91BB1-5175-7DEF-4B31-28ECFFA2A977}"/>
              </a:ext>
            </a:extLst>
          </p:cNvPr>
          <p:cNvSpPr/>
          <p:nvPr/>
        </p:nvSpPr>
        <p:spPr>
          <a:xfrm>
            <a:off x="681977" y="5129372"/>
            <a:ext cx="4715387" cy="1063932"/>
          </a:xfrm>
          <a:prstGeom prst="roundRect">
            <a:avLst/>
          </a:prstGeom>
          <a:solidFill>
            <a:srgbClr val="FF0000">
              <a:alpha val="46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90" name="Прямоугольник: скругленные углы 89">
            <a:extLst>
              <a:ext uri="{FF2B5EF4-FFF2-40B4-BE49-F238E27FC236}">
                <a16:creationId xmlns:a16="http://schemas.microsoft.com/office/drawing/2014/main" id="{F0A739D0-B87E-4B5B-F0D2-FCDFFA64B304}"/>
              </a:ext>
            </a:extLst>
          </p:cNvPr>
          <p:cNvSpPr/>
          <p:nvPr/>
        </p:nvSpPr>
        <p:spPr>
          <a:xfrm>
            <a:off x="674874" y="3434613"/>
            <a:ext cx="4715387" cy="1063932"/>
          </a:xfrm>
          <a:prstGeom prst="roundRect">
            <a:avLst/>
          </a:prstGeom>
          <a:solidFill>
            <a:srgbClr val="FF0000">
              <a:alpha val="46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grpSp>
        <p:nvGrpSpPr>
          <p:cNvPr id="322" name="Группа 321">
            <a:extLst>
              <a:ext uri="{FF2B5EF4-FFF2-40B4-BE49-F238E27FC236}">
                <a16:creationId xmlns:a16="http://schemas.microsoft.com/office/drawing/2014/main" id="{FE38712C-3FEF-1305-72BA-4C8903292A08}"/>
              </a:ext>
            </a:extLst>
          </p:cNvPr>
          <p:cNvGrpSpPr/>
          <p:nvPr/>
        </p:nvGrpSpPr>
        <p:grpSpPr>
          <a:xfrm>
            <a:off x="2466046" y="612977"/>
            <a:ext cx="7246579" cy="1673062"/>
            <a:chOff x="2566748" y="648221"/>
            <a:chExt cx="7246579" cy="1673062"/>
          </a:xfrm>
        </p:grpSpPr>
        <p:pic>
          <p:nvPicPr>
            <p:cNvPr id="323" name="Рисунок 322" descr="Изображение выглядит как палец, большой палец, рука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D94E8C1-0C2B-BFBE-3EC1-089CDACCF506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94021" y="876987"/>
              <a:ext cx="1319306" cy="1319306"/>
            </a:xfrm>
            <a:prstGeom prst="rect">
              <a:avLst/>
            </a:prstGeom>
          </p:spPr>
        </p:pic>
        <p:pic>
          <p:nvPicPr>
            <p:cNvPr id="324" name="Рисунок 323" descr="Изображение выглядит как зажигал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FE234DE-5FEB-337A-18F7-2C7F9CDA80CF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97410" y="779366"/>
              <a:ext cx="1404368" cy="1404368"/>
            </a:xfrm>
            <a:prstGeom prst="rect">
              <a:avLst/>
            </a:prstGeom>
          </p:spPr>
        </p:pic>
        <p:pic>
          <p:nvPicPr>
            <p:cNvPr id="325" name="Рисунок 324">
              <a:extLst>
                <a:ext uri="{FF2B5EF4-FFF2-40B4-BE49-F238E27FC236}">
                  <a16:creationId xmlns:a16="http://schemas.microsoft.com/office/drawing/2014/main" id="{5B4D1701-9143-676A-89C7-71C5D45B9931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102852" y="996321"/>
              <a:ext cx="1443473" cy="1082604"/>
            </a:xfrm>
            <a:prstGeom prst="rect">
              <a:avLst/>
            </a:prstGeom>
          </p:spPr>
        </p:pic>
        <p:pic>
          <p:nvPicPr>
            <p:cNvPr id="326" name="Рисунок 325" descr="Изображение выглядит как Кухонная утварь, миска, еда, лож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8021D37-F3CE-5027-CB2C-9D6314C03AEA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82509" y="648221"/>
              <a:ext cx="1673062" cy="1673062"/>
            </a:xfrm>
            <a:prstGeom prst="rect">
              <a:avLst/>
            </a:prstGeom>
          </p:spPr>
        </p:pic>
        <p:pic>
          <p:nvPicPr>
            <p:cNvPr id="327" name="Рисунок 326" descr="Изображение выглядит как обувь, красный, Карминный цвет, башма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732A635-E8A0-7BC3-16F3-4B9A4CB1C6C2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71832" y="822723"/>
              <a:ext cx="1404368" cy="1404368"/>
            </a:xfrm>
            <a:prstGeom prst="rect">
              <a:avLst/>
            </a:prstGeom>
          </p:spPr>
        </p:pic>
        <p:pic>
          <p:nvPicPr>
            <p:cNvPr id="328" name="Рисунок 327" descr="Изображение выглядит как фрукт, вишня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648A3F7-AFF2-6D77-4D62-BE857C470A77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66748" y="871963"/>
              <a:ext cx="1314269" cy="1314269"/>
            </a:xfrm>
            <a:prstGeom prst="rect">
              <a:avLst/>
            </a:prstGeom>
          </p:spPr>
        </p:pic>
      </p:grpSp>
      <p:grpSp>
        <p:nvGrpSpPr>
          <p:cNvPr id="329" name="Группа 328">
            <a:extLst>
              <a:ext uri="{FF2B5EF4-FFF2-40B4-BE49-F238E27FC236}">
                <a16:creationId xmlns:a16="http://schemas.microsoft.com/office/drawing/2014/main" id="{28D2096F-26FC-FC2C-AD1D-1E4A1F1FFB83}"/>
              </a:ext>
            </a:extLst>
          </p:cNvPr>
          <p:cNvGrpSpPr/>
          <p:nvPr/>
        </p:nvGrpSpPr>
        <p:grpSpPr>
          <a:xfrm>
            <a:off x="786861" y="3446468"/>
            <a:ext cx="4599187" cy="1088670"/>
            <a:chOff x="774395" y="3444840"/>
            <a:chExt cx="4599187" cy="1088670"/>
          </a:xfrm>
        </p:grpSpPr>
        <p:pic>
          <p:nvPicPr>
            <p:cNvPr id="330" name="Рисунок 329" descr="Изображение выглядит как палец, большой палец, рука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140462C-3BBA-FBBA-B2A4-5D0E5DD05535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675399" y="3594290"/>
              <a:ext cx="858479" cy="858479"/>
            </a:xfrm>
            <a:prstGeom prst="rect">
              <a:avLst/>
            </a:prstGeom>
            <a:scene3d>
              <a:camera prst="isometricTopUp"/>
              <a:lightRig rig="threePt" dir="t"/>
            </a:scene3d>
          </p:spPr>
        </p:pic>
        <p:pic>
          <p:nvPicPr>
            <p:cNvPr id="331" name="Рисунок 330" descr="Изображение выглядит как зажигал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DBB5C82-F451-8ACC-DE54-07DE73DC15AC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198032" y="3511912"/>
              <a:ext cx="913830" cy="913829"/>
            </a:xfrm>
            <a:prstGeom prst="rect">
              <a:avLst/>
            </a:prstGeom>
          </p:spPr>
        </p:pic>
        <p:pic>
          <p:nvPicPr>
            <p:cNvPr id="332" name="Рисунок 331">
              <a:extLst>
                <a:ext uri="{FF2B5EF4-FFF2-40B4-BE49-F238E27FC236}">
                  <a16:creationId xmlns:a16="http://schemas.microsoft.com/office/drawing/2014/main" id="{30D9FC0E-B7DC-11D9-310C-ED68D04AE1A4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2847326" y="3660206"/>
              <a:ext cx="939275" cy="704456"/>
            </a:xfrm>
            <a:prstGeom prst="rect">
              <a:avLst/>
            </a:prstGeom>
            <a:scene3d>
              <a:camera prst="isometricTopUp"/>
              <a:lightRig rig="threePt" dir="t"/>
            </a:scene3d>
          </p:spPr>
        </p:pic>
        <p:pic>
          <p:nvPicPr>
            <p:cNvPr id="333" name="Рисунок 332" descr="Изображение выглядит как Кухонная утварь, миска, еда, лож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137DCB5-9677-1331-5FEE-6957E37697DB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117829" flipH="1">
              <a:off x="1455982" y="3444840"/>
              <a:ext cx="1088670" cy="1088670"/>
            </a:xfrm>
            <a:prstGeom prst="rect">
              <a:avLst/>
            </a:prstGeom>
          </p:spPr>
        </p:pic>
        <p:pic>
          <p:nvPicPr>
            <p:cNvPr id="334" name="Рисунок 333" descr="Изображение выглядит как обувь, красный, Карминный цвет, башма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F917D6E-87B2-D1C9-A888-E1C26DFE3C0D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459752" y="3583119"/>
              <a:ext cx="913830" cy="913829"/>
            </a:xfrm>
            <a:prstGeom prst="rect">
              <a:avLst/>
            </a:prstGeom>
          </p:spPr>
        </p:pic>
        <p:pic>
          <p:nvPicPr>
            <p:cNvPr id="335" name="Рисунок 334" descr="Изображение выглядит как фрукт, вишня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215C0A7-FBF2-9448-C5B4-CAD5AC076094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74395" y="3563110"/>
              <a:ext cx="855202" cy="855202"/>
            </a:xfrm>
            <a:prstGeom prst="rect">
              <a:avLst/>
            </a:prstGeom>
            <a:scene3d>
              <a:camera prst="isometricRightUp"/>
              <a:lightRig rig="threePt" dir="t"/>
            </a:scene3d>
          </p:spPr>
        </p:pic>
      </p:grpSp>
      <p:grpSp>
        <p:nvGrpSpPr>
          <p:cNvPr id="336" name="Группа 335">
            <a:extLst>
              <a:ext uri="{FF2B5EF4-FFF2-40B4-BE49-F238E27FC236}">
                <a16:creationId xmlns:a16="http://schemas.microsoft.com/office/drawing/2014/main" id="{007ABBFB-9620-C7B3-9A95-8979B3B5C06E}"/>
              </a:ext>
            </a:extLst>
          </p:cNvPr>
          <p:cNvGrpSpPr/>
          <p:nvPr/>
        </p:nvGrpSpPr>
        <p:grpSpPr>
          <a:xfrm>
            <a:off x="684570" y="5182980"/>
            <a:ext cx="4644859" cy="1088670"/>
            <a:chOff x="682607" y="3443835"/>
            <a:chExt cx="4644859" cy="1088670"/>
          </a:xfrm>
        </p:grpSpPr>
        <p:pic>
          <p:nvPicPr>
            <p:cNvPr id="337" name="Рисунок 336" descr="Изображение выглядит как палец, большой палец, рука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E2F13D6-6A59-7EC3-7ED5-722017B4C82F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4468987" y="3472345"/>
              <a:ext cx="858479" cy="858479"/>
            </a:xfrm>
            <a:prstGeom prst="rect">
              <a:avLst/>
            </a:prstGeom>
          </p:spPr>
        </p:pic>
        <p:pic>
          <p:nvPicPr>
            <p:cNvPr id="338" name="Рисунок 337" descr="Изображение выглядит как зажигал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817F922-E39E-124E-16B9-83E28E4BFE1B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939607" y="3492300"/>
              <a:ext cx="913830" cy="913829"/>
            </a:xfrm>
            <a:prstGeom prst="rect">
              <a:avLst/>
            </a:prstGeom>
          </p:spPr>
        </p:pic>
        <p:pic>
          <p:nvPicPr>
            <p:cNvPr id="339" name="Рисунок 338">
              <a:extLst>
                <a:ext uri="{FF2B5EF4-FFF2-40B4-BE49-F238E27FC236}">
                  <a16:creationId xmlns:a16="http://schemas.microsoft.com/office/drawing/2014/main" id="{A03315B4-8E61-B848-BE52-B7386AD14E02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2281558" y="3610144"/>
              <a:ext cx="939275" cy="704456"/>
            </a:xfrm>
            <a:prstGeom prst="rect">
              <a:avLst/>
            </a:prstGeom>
            <a:scene3d>
              <a:camera prst="isometricLeftDown"/>
              <a:lightRig rig="threePt" dir="t"/>
            </a:scene3d>
          </p:spPr>
        </p:pic>
        <p:pic>
          <p:nvPicPr>
            <p:cNvPr id="340" name="Рисунок 339" descr="Изображение выглядит как Кухонная утварь, миска, еда, лож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761EAB0-F429-4453-DC66-0FA165E7213C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466486" y="3443835"/>
              <a:ext cx="1088670" cy="1088670"/>
            </a:xfrm>
            <a:prstGeom prst="rect">
              <a:avLst/>
            </a:prstGeom>
            <a:scene3d>
              <a:camera prst="isometricBottomDown"/>
              <a:lightRig rig="threePt" dir="t"/>
            </a:scene3d>
          </p:spPr>
        </p:pic>
        <p:pic>
          <p:nvPicPr>
            <p:cNvPr id="341" name="Рисунок 340" descr="Изображение выглядит как обувь, красный, Карминный цвет, башма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0D0E471-D1D8-4652-7576-8D2749F44E84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2708099" flipH="1">
              <a:off x="3637613" y="3527250"/>
              <a:ext cx="913830" cy="913829"/>
            </a:xfrm>
            <a:prstGeom prst="rect">
              <a:avLst/>
            </a:prstGeom>
          </p:spPr>
        </p:pic>
        <p:pic>
          <p:nvPicPr>
            <p:cNvPr id="342" name="Рисунок 341" descr="Изображение выглядит как фрукт, вишня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7790B53-67EC-13A2-D437-7D34E52F1419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82607" y="3577462"/>
              <a:ext cx="855202" cy="855202"/>
            </a:xfrm>
            <a:prstGeom prst="rect">
              <a:avLst/>
            </a:prstGeom>
          </p:spPr>
        </p:pic>
      </p:grpSp>
      <p:grpSp>
        <p:nvGrpSpPr>
          <p:cNvPr id="343" name="Группа 342">
            <a:extLst>
              <a:ext uri="{FF2B5EF4-FFF2-40B4-BE49-F238E27FC236}">
                <a16:creationId xmlns:a16="http://schemas.microsoft.com/office/drawing/2014/main" id="{C21E635A-617A-C00C-3138-966F3493F46F}"/>
              </a:ext>
            </a:extLst>
          </p:cNvPr>
          <p:cNvGrpSpPr/>
          <p:nvPr/>
        </p:nvGrpSpPr>
        <p:grpSpPr>
          <a:xfrm>
            <a:off x="6777571" y="3436815"/>
            <a:ext cx="4728180" cy="1088670"/>
            <a:chOff x="643203" y="3456085"/>
            <a:chExt cx="4728180" cy="1088670"/>
          </a:xfrm>
        </p:grpSpPr>
        <p:pic>
          <p:nvPicPr>
            <p:cNvPr id="344" name="Рисунок 343" descr="Изображение выглядит как палец, большой палец, рука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CDD3133-B74B-D3C1-6137-64DC82B20931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381449" flipH="1">
              <a:off x="4512904" y="3535786"/>
              <a:ext cx="858479" cy="858479"/>
            </a:xfrm>
            <a:prstGeom prst="rect">
              <a:avLst/>
            </a:prstGeom>
          </p:spPr>
        </p:pic>
        <p:pic>
          <p:nvPicPr>
            <p:cNvPr id="345" name="Рисунок 344" descr="Изображение выглядит как зажигал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9269CAF-685A-A237-8D2F-4CF39F936FAB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006871" y="3509615"/>
              <a:ext cx="913830" cy="913829"/>
            </a:xfrm>
            <a:prstGeom prst="rect">
              <a:avLst/>
            </a:prstGeom>
          </p:spPr>
        </p:pic>
        <p:pic>
          <p:nvPicPr>
            <p:cNvPr id="346" name="Рисунок 345">
              <a:extLst>
                <a:ext uri="{FF2B5EF4-FFF2-40B4-BE49-F238E27FC236}">
                  <a16:creationId xmlns:a16="http://schemas.microsoft.com/office/drawing/2014/main" id="{135D05D0-06C4-1DD0-F1F0-7496897F99E8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643203" y="3638749"/>
              <a:ext cx="939275" cy="704456"/>
            </a:xfrm>
            <a:prstGeom prst="rect">
              <a:avLst/>
            </a:prstGeom>
          </p:spPr>
        </p:pic>
        <p:pic>
          <p:nvPicPr>
            <p:cNvPr id="347" name="Рисунок 346" descr="Изображение выглядит как Кухонная утварь, миска, еда, лож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3205D6C-6CF3-31F4-0F76-D2C5EB783F33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507570" y="3456085"/>
              <a:ext cx="1088670" cy="1088670"/>
            </a:xfrm>
            <a:prstGeom prst="rect">
              <a:avLst/>
            </a:prstGeom>
            <a:scene3d>
              <a:camera prst="isometricTopUp"/>
              <a:lightRig rig="threePt" dir="t"/>
            </a:scene3d>
          </p:spPr>
        </p:pic>
        <p:pic>
          <p:nvPicPr>
            <p:cNvPr id="348" name="Рисунок 347" descr="Изображение выглядит как обувь, красный, Карминный цвет, башма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D8AE243-91C6-F38F-BE15-433FE3337A08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370099" y="3602908"/>
              <a:ext cx="913830" cy="913829"/>
            </a:xfrm>
            <a:prstGeom prst="rect">
              <a:avLst/>
            </a:prstGeom>
            <a:scene3d>
              <a:camera prst="isometricBottomDown"/>
              <a:lightRig rig="threePt" dir="t"/>
            </a:scene3d>
          </p:spPr>
        </p:pic>
        <p:pic>
          <p:nvPicPr>
            <p:cNvPr id="349" name="Рисунок 348" descr="Изображение выглядит как фрукт, вишня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9815B6B-AF99-F7EB-8347-45F91AC11B91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714529" y="3595288"/>
              <a:ext cx="855202" cy="855202"/>
            </a:xfrm>
            <a:prstGeom prst="rect">
              <a:avLst/>
            </a:prstGeom>
            <a:scene3d>
              <a:camera prst="isometricTopUp"/>
              <a:lightRig rig="threePt" dir="t"/>
            </a:scene3d>
          </p:spPr>
        </p:pic>
      </p:grpSp>
      <p:grpSp>
        <p:nvGrpSpPr>
          <p:cNvPr id="350" name="Группа 349">
            <a:extLst>
              <a:ext uri="{FF2B5EF4-FFF2-40B4-BE49-F238E27FC236}">
                <a16:creationId xmlns:a16="http://schemas.microsoft.com/office/drawing/2014/main" id="{F9467EA5-B86B-F9EB-F097-AED662BC219C}"/>
              </a:ext>
            </a:extLst>
          </p:cNvPr>
          <p:cNvGrpSpPr/>
          <p:nvPr/>
        </p:nvGrpSpPr>
        <p:grpSpPr>
          <a:xfrm>
            <a:off x="6861644" y="5178973"/>
            <a:ext cx="4638616" cy="1088670"/>
            <a:chOff x="737779" y="3460726"/>
            <a:chExt cx="4638616" cy="1088670"/>
          </a:xfrm>
        </p:grpSpPr>
        <p:pic>
          <p:nvPicPr>
            <p:cNvPr id="351" name="Рисунок 350" descr="Изображение выглядит как палец, большой палец, рука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E1F3FA4-5E9F-74BA-0A06-5B78A149BCE3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232642" y="3549014"/>
              <a:ext cx="858479" cy="858479"/>
            </a:xfrm>
            <a:prstGeom prst="rect">
              <a:avLst/>
            </a:prstGeom>
          </p:spPr>
        </p:pic>
        <p:pic>
          <p:nvPicPr>
            <p:cNvPr id="352" name="Рисунок 351" descr="Изображение выглядит как зажигал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16A3914-101E-5FB3-D7F6-8A2C14C6599F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526801" flipH="1">
              <a:off x="2890634" y="3572279"/>
              <a:ext cx="913830" cy="913829"/>
            </a:xfrm>
            <a:prstGeom prst="rect">
              <a:avLst/>
            </a:prstGeom>
          </p:spPr>
        </p:pic>
        <p:pic>
          <p:nvPicPr>
            <p:cNvPr id="355" name="Рисунок 354">
              <a:extLst>
                <a:ext uri="{FF2B5EF4-FFF2-40B4-BE49-F238E27FC236}">
                  <a16:creationId xmlns:a16="http://schemas.microsoft.com/office/drawing/2014/main" id="{008C6C29-AA89-AFF9-5BCE-00666478460A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1401891" y="3658957"/>
              <a:ext cx="939275" cy="704456"/>
            </a:xfrm>
            <a:prstGeom prst="rect">
              <a:avLst/>
            </a:prstGeom>
            <a:scene3d>
              <a:camera prst="isometricBottomDown"/>
              <a:lightRig rig="threePt" dir="t"/>
            </a:scene3d>
          </p:spPr>
        </p:pic>
        <p:pic>
          <p:nvPicPr>
            <p:cNvPr id="356" name="Рисунок 355" descr="Изображение выглядит как Кухонная утварь, миска, еда, лож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33C5F64-F586-8917-A8A0-482EC720CACD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7838862" flipH="1">
              <a:off x="4287725" y="3460726"/>
              <a:ext cx="1088670" cy="1088670"/>
            </a:xfrm>
            <a:prstGeom prst="rect">
              <a:avLst/>
            </a:prstGeom>
          </p:spPr>
        </p:pic>
        <p:pic>
          <p:nvPicPr>
            <p:cNvPr id="357" name="Рисунок 356" descr="Изображение выглядит как обувь, красный, Карминный цвет, башма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30C30DF-EC42-A088-6969-4067D7BBF775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73302" y="3549014"/>
              <a:ext cx="913830" cy="913829"/>
            </a:xfrm>
            <a:prstGeom prst="rect">
              <a:avLst/>
            </a:prstGeom>
          </p:spPr>
        </p:pic>
        <p:pic>
          <p:nvPicPr>
            <p:cNvPr id="358" name="Рисунок 357" descr="Изображение выглядит как фрукт, вишня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492F76B-93D8-2969-5E3D-99C11B250789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37779" y="3564439"/>
              <a:ext cx="855202" cy="855202"/>
            </a:xfrm>
            <a:prstGeom prst="rect">
              <a:avLst/>
            </a:prstGeom>
            <a:scene3d>
              <a:camera prst="isometricRightUp"/>
              <a:lightRig rig="threePt" dir="t"/>
            </a:scene3d>
          </p:spPr>
        </p:pic>
      </p:grpSp>
      <p:sp>
        <p:nvSpPr>
          <p:cNvPr id="126" name="Прямоугольник: скругленные углы 125">
            <a:extLst>
              <a:ext uri="{FF2B5EF4-FFF2-40B4-BE49-F238E27FC236}">
                <a16:creationId xmlns:a16="http://schemas.microsoft.com/office/drawing/2014/main" id="{8EC940EC-32AF-5F16-B3E5-429178E9D794}"/>
              </a:ext>
            </a:extLst>
          </p:cNvPr>
          <p:cNvSpPr/>
          <p:nvPr/>
        </p:nvSpPr>
        <p:spPr>
          <a:xfrm>
            <a:off x="661348" y="5126298"/>
            <a:ext cx="4715387" cy="1063932"/>
          </a:xfrm>
          <a:prstGeom prst="roundRect">
            <a:avLst/>
          </a:prstGeom>
          <a:solidFill>
            <a:schemeClr val="accent6">
              <a:alpha val="46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27" name="Прямоугольник: скругленные углы 126">
            <a:extLst>
              <a:ext uri="{FF2B5EF4-FFF2-40B4-BE49-F238E27FC236}">
                <a16:creationId xmlns:a16="http://schemas.microsoft.com/office/drawing/2014/main" id="{C4C6F482-7E66-350C-AC3B-32D1817EF7AB}"/>
              </a:ext>
            </a:extLst>
          </p:cNvPr>
          <p:cNvSpPr/>
          <p:nvPr/>
        </p:nvSpPr>
        <p:spPr>
          <a:xfrm>
            <a:off x="6798892" y="3435835"/>
            <a:ext cx="4715387" cy="1063932"/>
          </a:xfrm>
          <a:prstGeom prst="roundRect">
            <a:avLst/>
          </a:prstGeom>
          <a:solidFill>
            <a:srgbClr val="FF0000">
              <a:alpha val="46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320" name="Прямоугольник: скругленные углы 319">
            <a:extLst>
              <a:ext uri="{FF2B5EF4-FFF2-40B4-BE49-F238E27FC236}">
                <a16:creationId xmlns:a16="http://schemas.microsoft.com/office/drawing/2014/main" id="{CB937972-FA77-1DE2-6953-2F71E46A0195}"/>
              </a:ext>
            </a:extLst>
          </p:cNvPr>
          <p:cNvSpPr/>
          <p:nvPr/>
        </p:nvSpPr>
        <p:spPr>
          <a:xfrm>
            <a:off x="6801697" y="5150624"/>
            <a:ext cx="4715387" cy="1063932"/>
          </a:xfrm>
          <a:prstGeom prst="roundRect">
            <a:avLst/>
          </a:prstGeom>
          <a:solidFill>
            <a:srgbClr val="FF0000">
              <a:alpha val="46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321" name="Прямоугольник: скругленные углы 320">
            <a:extLst>
              <a:ext uri="{FF2B5EF4-FFF2-40B4-BE49-F238E27FC236}">
                <a16:creationId xmlns:a16="http://schemas.microsoft.com/office/drawing/2014/main" id="{DDC25487-8B3A-F861-139E-944104417777}"/>
              </a:ext>
            </a:extLst>
          </p:cNvPr>
          <p:cNvSpPr/>
          <p:nvPr/>
        </p:nvSpPr>
        <p:spPr>
          <a:xfrm>
            <a:off x="661543" y="3435835"/>
            <a:ext cx="4715387" cy="1063932"/>
          </a:xfrm>
          <a:prstGeom prst="roundRect">
            <a:avLst/>
          </a:prstGeom>
          <a:solidFill>
            <a:srgbClr val="FF0000">
              <a:alpha val="46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grpSp>
        <p:nvGrpSpPr>
          <p:cNvPr id="363" name="Группа 362">
            <a:extLst>
              <a:ext uri="{FF2B5EF4-FFF2-40B4-BE49-F238E27FC236}">
                <a16:creationId xmlns:a16="http://schemas.microsoft.com/office/drawing/2014/main" id="{E9E883D9-BCD4-0381-1D9F-C0ADD7F22F6A}"/>
              </a:ext>
            </a:extLst>
          </p:cNvPr>
          <p:cNvGrpSpPr/>
          <p:nvPr/>
        </p:nvGrpSpPr>
        <p:grpSpPr>
          <a:xfrm>
            <a:off x="2320322" y="701844"/>
            <a:ext cx="7505543" cy="1612909"/>
            <a:chOff x="2285900" y="717541"/>
            <a:chExt cx="7505543" cy="1612909"/>
          </a:xfrm>
        </p:grpSpPr>
        <p:pic>
          <p:nvPicPr>
            <p:cNvPr id="364" name="Рисунок 363" descr="Изображение выглядит как зарисовка, рисунок, искусство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8FEC79C-F8A3-6A2F-7A24-70E18A94EDE8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81902" y="816456"/>
              <a:ext cx="1398583" cy="1398583"/>
            </a:xfrm>
            <a:prstGeom prst="rect">
              <a:avLst/>
            </a:prstGeom>
          </p:spPr>
        </p:pic>
        <p:pic>
          <p:nvPicPr>
            <p:cNvPr id="365" name="Рисунок 364" descr="Изображение выглядит как искусство, флаг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2939FFD-F052-7097-41A0-C4915E90FF27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30890" y="826611"/>
              <a:ext cx="1360553" cy="1360553"/>
            </a:xfrm>
            <a:prstGeom prst="rect">
              <a:avLst/>
            </a:prstGeom>
          </p:spPr>
        </p:pic>
        <p:pic>
          <p:nvPicPr>
            <p:cNvPr id="366" name="Рисунок 365" descr="Изображение выглядит как шлем, одежда, головной убор, Средства индивидуальной защиты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AFF1604-EBD4-B1B0-6196-AC828C3D3AED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37838" y="869176"/>
              <a:ext cx="1218861" cy="1218861"/>
            </a:xfrm>
            <a:prstGeom prst="rect">
              <a:avLst/>
            </a:prstGeom>
          </p:spPr>
        </p:pic>
        <p:pic>
          <p:nvPicPr>
            <p:cNvPr id="367" name="Рисунок 366" descr="Изображение выглядит как круг, шляпа, черны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AF04612-8CEE-508B-92DD-99A5EA908686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84460" y="717541"/>
              <a:ext cx="1571030" cy="1571030"/>
            </a:xfrm>
            <a:prstGeom prst="rect">
              <a:avLst/>
            </a:prstGeom>
          </p:spPr>
        </p:pic>
        <p:pic>
          <p:nvPicPr>
            <p:cNvPr id="368" name="Рисунок 367">
              <a:extLst>
                <a:ext uri="{FF2B5EF4-FFF2-40B4-BE49-F238E27FC236}">
                  <a16:creationId xmlns:a16="http://schemas.microsoft.com/office/drawing/2014/main" id="{4EAA58AB-902E-389C-DB52-67C0C236A316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702357" y="869176"/>
              <a:ext cx="1253616" cy="1253616"/>
            </a:xfrm>
            <a:prstGeom prst="rect">
              <a:avLst/>
            </a:prstGeom>
          </p:spPr>
        </p:pic>
        <p:pic>
          <p:nvPicPr>
            <p:cNvPr id="369" name="Рисунок 368" descr="Изображение выглядит как строительство, окно, до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024A156-6A52-E048-0CE9-8D540646B75C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85900" y="807539"/>
              <a:ext cx="1522911" cy="1522911"/>
            </a:xfrm>
            <a:prstGeom prst="rect">
              <a:avLst/>
            </a:prstGeom>
          </p:spPr>
        </p:pic>
      </p:grpSp>
      <p:grpSp>
        <p:nvGrpSpPr>
          <p:cNvPr id="370" name="Группа 369">
            <a:extLst>
              <a:ext uri="{FF2B5EF4-FFF2-40B4-BE49-F238E27FC236}">
                <a16:creationId xmlns:a16="http://schemas.microsoft.com/office/drawing/2014/main" id="{D919B2ED-1379-BF3A-776A-D5DD76DE4752}"/>
              </a:ext>
            </a:extLst>
          </p:cNvPr>
          <p:cNvGrpSpPr/>
          <p:nvPr/>
        </p:nvGrpSpPr>
        <p:grpSpPr>
          <a:xfrm>
            <a:off x="748255" y="3514132"/>
            <a:ext cx="4577393" cy="1014349"/>
            <a:chOff x="734700" y="3517570"/>
            <a:chExt cx="4577393" cy="1014349"/>
          </a:xfrm>
        </p:grpSpPr>
        <p:pic>
          <p:nvPicPr>
            <p:cNvPr id="371" name="Рисунок 370" descr="Изображение выглядит как зарисовка, рисунок, искусство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BF305BE-E92C-DE0C-338C-C01C6717B8B3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921237" y="3661952"/>
              <a:ext cx="869967" cy="869967"/>
            </a:xfrm>
            <a:prstGeom prst="rect">
              <a:avLst/>
            </a:prstGeom>
            <a:scene3d>
              <a:camera prst="isometricBottomDown"/>
              <a:lightRig rig="threePt" dir="t"/>
            </a:scene3d>
          </p:spPr>
        </p:pic>
        <p:pic>
          <p:nvPicPr>
            <p:cNvPr id="372" name="Рисунок 371" descr="Изображение выглядит как искусство, флаг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5511F01-53AB-8D89-2C94-A961A86ADFE6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722322" y="3566126"/>
              <a:ext cx="846311" cy="846311"/>
            </a:xfrm>
            <a:prstGeom prst="rect">
              <a:avLst/>
            </a:prstGeom>
            <a:scene3d>
              <a:camera prst="isometricOffAxis2Left"/>
              <a:lightRig rig="threePt" dir="t"/>
            </a:scene3d>
          </p:spPr>
        </p:pic>
        <p:pic>
          <p:nvPicPr>
            <p:cNvPr id="373" name="Рисунок 372" descr="Изображение выглядит как шлем, одежда, головной убор, Средства индивидуальной защиты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B888A2B-83A4-54C8-C771-A607B4406AF1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553919" y="3579045"/>
              <a:ext cx="758174" cy="758174"/>
            </a:xfrm>
            <a:prstGeom prst="rect">
              <a:avLst/>
            </a:prstGeom>
          </p:spPr>
        </p:pic>
        <p:pic>
          <p:nvPicPr>
            <p:cNvPr id="374" name="Рисунок 373" descr="Изображение выглядит как круг, шляпа, черны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2A3D00A-158E-6D8E-DE66-CFB035DB744A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794213" flipH="1">
              <a:off x="2127329" y="3517570"/>
              <a:ext cx="977235" cy="977235"/>
            </a:xfrm>
            <a:prstGeom prst="rect">
              <a:avLst/>
            </a:prstGeom>
          </p:spPr>
        </p:pic>
        <p:pic>
          <p:nvPicPr>
            <p:cNvPr id="375" name="Рисунок 374">
              <a:extLst>
                <a:ext uri="{FF2B5EF4-FFF2-40B4-BE49-F238E27FC236}">
                  <a16:creationId xmlns:a16="http://schemas.microsoft.com/office/drawing/2014/main" id="{963707AC-932D-9CBE-684E-E4252A7B8F79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11797337" flipH="1">
              <a:off x="1541954" y="3693703"/>
              <a:ext cx="779792" cy="779792"/>
            </a:xfrm>
            <a:prstGeom prst="rect">
              <a:avLst/>
            </a:prstGeom>
          </p:spPr>
        </p:pic>
        <p:pic>
          <p:nvPicPr>
            <p:cNvPr id="376" name="Рисунок 375" descr="Изображение выглядит как строительство, окно, до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1CAE587-E55D-5097-E2FB-A3E0300DBC10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34700" y="3555848"/>
              <a:ext cx="947303" cy="947303"/>
            </a:xfrm>
            <a:prstGeom prst="rect">
              <a:avLst/>
            </a:prstGeom>
            <a:scene3d>
              <a:camera prst="isometricOffAxis1Right"/>
              <a:lightRig rig="threePt" dir="t"/>
            </a:scene3d>
          </p:spPr>
        </p:pic>
      </p:grpSp>
      <p:grpSp>
        <p:nvGrpSpPr>
          <p:cNvPr id="377" name="Группа 376">
            <a:extLst>
              <a:ext uri="{FF2B5EF4-FFF2-40B4-BE49-F238E27FC236}">
                <a16:creationId xmlns:a16="http://schemas.microsoft.com/office/drawing/2014/main" id="{CBBAF0CD-3D22-F771-2A64-7F99525F1FFA}"/>
              </a:ext>
            </a:extLst>
          </p:cNvPr>
          <p:cNvGrpSpPr/>
          <p:nvPr/>
        </p:nvGrpSpPr>
        <p:grpSpPr>
          <a:xfrm>
            <a:off x="662510" y="5166443"/>
            <a:ext cx="4715265" cy="1025981"/>
            <a:chOff x="644106" y="3469514"/>
            <a:chExt cx="4715265" cy="1025981"/>
          </a:xfrm>
        </p:grpSpPr>
        <p:pic>
          <p:nvPicPr>
            <p:cNvPr id="378" name="Рисунок 377" descr="Изображение выглядит как зарисовка, рисунок, искусство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B3E47E8-7CC2-DFD5-5857-F8D6CA458FD5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1503058" flipH="1">
              <a:off x="3043850" y="3546252"/>
              <a:ext cx="869967" cy="869967"/>
            </a:xfrm>
            <a:prstGeom prst="rect">
              <a:avLst/>
            </a:prstGeom>
          </p:spPr>
        </p:pic>
        <p:pic>
          <p:nvPicPr>
            <p:cNvPr id="379" name="Рисунок 378" descr="Изображение выглядит как искусство, флаг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B826C37-715B-B0EE-38B3-BA9E378D6C5F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4513060" y="3545785"/>
              <a:ext cx="846311" cy="846311"/>
            </a:xfrm>
            <a:prstGeom prst="rect">
              <a:avLst/>
            </a:prstGeom>
          </p:spPr>
        </p:pic>
        <p:pic>
          <p:nvPicPr>
            <p:cNvPr id="380" name="Рисунок 379" descr="Изображение выглядит как шлем, одежда, головной убор, Средства индивидуальной защиты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93D29BA-C14E-9B23-5CC1-C7FD8B61D2F7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332203" y="3579045"/>
              <a:ext cx="758174" cy="758174"/>
            </a:xfrm>
            <a:prstGeom prst="rect">
              <a:avLst/>
            </a:prstGeom>
            <a:scene3d>
              <a:camera prst="isometricBottomDown"/>
              <a:lightRig rig="threePt" dir="t"/>
            </a:scene3d>
          </p:spPr>
        </p:pic>
        <p:pic>
          <p:nvPicPr>
            <p:cNvPr id="381" name="Рисунок 380" descr="Изображение выглядит как круг, шляпа, черны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CB79381-674D-6231-3C6C-D74BDADBE71E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691180" y="3469514"/>
              <a:ext cx="977235" cy="977235"/>
            </a:xfrm>
            <a:prstGeom prst="rect">
              <a:avLst/>
            </a:prstGeom>
          </p:spPr>
        </p:pic>
        <p:pic>
          <p:nvPicPr>
            <p:cNvPr id="382" name="Рисунок 381">
              <a:extLst>
                <a:ext uri="{FF2B5EF4-FFF2-40B4-BE49-F238E27FC236}">
                  <a16:creationId xmlns:a16="http://schemas.microsoft.com/office/drawing/2014/main" id="{D150CE8D-367E-EA79-B393-B223BD6876ED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1583979" y="3579045"/>
              <a:ext cx="779792" cy="779792"/>
            </a:xfrm>
            <a:prstGeom prst="rect">
              <a:avLst/>
            </a:prstGeom>
          </p:spPr>
        </p:pic>
        <p:pic>
          <p:nvPicPr>
            <p:cNvPr id="383" name="Рисунок 382" descr="Изображение выглядит как строительство, окно, до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B3CE7BE-6C2A-965D-298E-95B071CB98D3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4106" y="3548192"/>
              <a:ext cx="947303" cy="947303"/>
            </a:xfrm>
            <a:prstGeom prst="rect">
              <a:avLst/>
            </a:prstGeom>
            <a:scene3d>
              <a:camera prst="isometricTopUp"/>
              <a:lightRig rig="threePt" dir="t"/>
            </a:scene3d>
          </p:spPr>
        </p:pic>
      </p:grpSp>
      <p:grpSp>
        <p:nvGrpSpPr>
          <p:cNvPr id="384" name="Группа 383">
            <a:extLst>
              <a:ext uri="{FF2B5EF4-FFF2-40B4-BE49-F238E27FC236}">
                <a16:creationId xmlns:a16="http://schemas.microsoft.com/office/drawing/2014/main" id="{13781F4F-C1D1-23B7-8665-524342BCE674}"/>
              </a:ext>
            </a:extLst>
          </p:cNvPr>
          <p:cNvGrpSpPr/>
          <p:nvPr/>
        </p:nvGrpSpPr>
        <p:grpSpPr>
          <a:xfrm>
            <a:off x="6795215" y="3450962"/>
            <a:ext cx="4751501" cy="1030817"/>
            <a:chOff x="623582" y="3439255"/>
            <a:chExt cx="4751501" cy="1030817"/>
          </a:xfrm>
        </p:grpSpPr>
        <p:pic>
          <p:nvPicPr>
            <p:cNvPr id="385" name="Рисунок 384" descr="Изображение выглядит как зарисовка, рисунок, искусство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FA2FDE3-BF2C-443C-84FD-2543870F4F8F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123654" y="3525560"/>
              <a:ext cx="869967" cy="869967"/>
            </a:xfrm>
            <a:prstGeom prst="rect">
              <a:avLst/>
            </a:prstGeom>
          </p:spPr>
        </p:pic>
        <p:pic>
          <p:nvPicPr>
            <p:cNvPr id="386" name="Рисунок 385" descr="Изображение выглядит как искусство, флаг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3696032-4772-649D-711C-91BF2287CE73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3582" y="3563900"/>
              <a:ext cx="846311" cy="846311"/>
            </a:xfrm>
            <a:prstGeom prst="rect">
              <a:avLst/>
            </a:prstGeom>
          </p:spPr>
        </p:pic>
        <p:pic>
          <p:nvPicPr>
            <p:cNvPr id="387" name="Рисунок 386" descr="Изображение выглядит как шлем, одежда, головной убор, Средства индивидуальной защиты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C04F3FB-8813-4130-ECB3-A47C91B6F26F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125712" flipH="1">
              <a:off x="2966660" y="3531439"/>
              <a:ext cx="758174" cy="758174"/>
            </a:xfrm>
            <a:prstGeom prst="rect">
              <a:avLst/>
            </a:prstGeom>
          </p:spPr>
        </p:pic>
        <p:pic>
          <p:nvPicPr>
            <p:cNvPr id="388" name="Рисунок 387" descr="Изображение выглядит как круг, шляпа, черны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576A415-3959-11CB-D63E-EBC20F22580D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535274" y="3492837"/>
              <a:ext cx="977235" cy="977235"/>
            </a:xfrm>
            <a:prstGeom prst="rect">
              <a:avLst/>
            </a:prstGeom>
            <a:scene3d>
              <a:camera prst="isometricRightUp"/>
              <a:lightRig rig="threePt" dir="t"/>
            </a:scene3d>
          </p:spPr>
        </p:pic>
        <p:pic>
          <p:nvPicPr>
            <p:cNvPr id="389" name="Рисунок 388">
              <a:extLst>
                <a:ext uri="{FF2B5EF4-FFF2-40B4-BE49-F238E27FC236}">
                  <a16:creationId xmlns:a16="http://schemas.microsoft.com/office/drawing/2014/main" id="{DFBA5418-A999-1B91-D0C4-29F3005A0404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1430995" y="3624499"/>
              <a:ext cx="779792" cy="779792"/>
            </a:xfrm>
            <a:prstGeom prst="rect">
              <a:avLst/>
            </a:prstGeom>
            <a:scene3d>
              <a:camera prst="isometricBottomDown"/>
              <a:lightRig rig="threePt" dir="t"/>
            </a:scene3d>
          </p:spPr>
        </p:pic>
        <p:pic>
          <p:nvPicPr>
            <p:cNvPr id="390" name="Рисунок 389" descr="Изображение выглядит как строительство, окно, до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38CE924-99D5-47B6-C7C3-60957800A9F9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427780" y="3439255"/>
              <a:ext cx="947303" cy="947303"/>
            </a:xfrm>
            <a:prstGeom prst="rect">
              <a:avLst/>
            </a:prstGeom>
          </p:spPr>
        </p:pic>
      </p:grpSp>
      <p:grpSp>
        <p:nvGrpSpPr>
          <p:cNvPr id="391" name="Группа 390">
            <a:extLst>
              <a:ext uri="{FF2B5EF4-FFF2-40B4-BE49-F238E27FC236}">
                <a16:creationId xmlns:a16="http://schemas.microsoft.com/office/drawing/2014/main" id="{9ACD24C3-1845-A2A5-7B66-599D5D11AD6E}"/>
              </a:ext>
            </a:extLst>
          </p:cNvPr>
          <p:cNvGrpSpPr/>
          <p:nvPr/>
        </p:nvGrpSpPr>
        <p:grpSpPr>
          <a:xfrm>
            <a:off x="6849393" y="5226520"/>
            <a:ext cx="4607751" cy="1003285"/>
            <a:chOff x="682606" y="3484723"/>
            <a:chExt cx="4607751" cy="1003285"/>
          </a:xfrm>
        </p:grpSpPr>
        <p:pic>
          <p:nvPicPr>
            <p:cNvPr id="392" name="Рисунок 391" descr="Изображение выглядит как зарисовка, рисунок, искусство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D8E5210-EA80-1525-F83B-258D88399B0B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043850" y="3546252"/>
              <a:ext cx="869967" cy="869967"/>
            </a:xfrm>
            <a:prstGeom prst="rect">
              <a:avLst/>
            </a:prstGeom>
          </p:spPr>
        </p:pic>
        <p:pic>
          <p:nvPicPr>
            <p:cNvPr id="393" name="Рисунок 392" descr="Изображение выглядит как искусство, флаг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9733075-192F-2055-D663-7E51D5CEA236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293061" y="3585662"/>
              <a:ext cx="846311" cy="846311"/>
            </a:xfrm>
            <a:prstGeom prst="rect">
              <a:avLst/>
            </a:prstGeom>
            <a:scene3d>
              <a:camera prst="isometricTopUp"/>
              <a:lightRig rig="threePt" dir="t"/>
            </a:scene3d>
          </p:spPr>
        </p:pic>
        <p:pic>
          <p:nvPicPr>
            <p:cNvPr id="394" name="Рисунок 393" descr="Изображение выглядит как шлем, одежда, головной убор, Средства индивидуальной защиты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2FBFC32-8461-67BE-CAB8-BE3F37CE9417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532183" y="3641453"/>
              <a:ext cx="758174" cy="758174"/>
            </a:xfrm>
            <a:prstGeom prst="rect">
              <a:avLst/>
            </a:prstGeom>
            <a:scene3d>
              <a:camera prst="isometricTopUp"/>
              <a:lightRig rig="threePt" dir="t"/>
            </a:scene3d>
          </p:spPr>
        </p:pic>
        <p:pic>
          <p:nvPicPr>
            <p:cNvPr id="395" name="Рисунок 394" descr="Изображение выглядит как круг, шляпа, черны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127A2FB-1BF6-A55A-244E-58E994896B70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729680" y="3484723"/>
              <a:ext cx="977235" cy="977235"/>
            </a:xfrm>
            <a:prstGeom prst="rect">
              <a:avLst/>
            </a:prstGeom>
          </p:spPr>
        </p:pic>
        <p:pic>
          <p:nvPicPr>
            <p:cNvPr id="396" name="Рисунок 395">
              <a:extLst>
                <a:ext uri="{FF2B5EF4-FFF2-40B4-BE49-F238E27FC236}">
                  <a16:creationId xmlns:a16="http://schemas.microsoft.com/office/drawing/2014/main" id="{85EFF7E5-1821-BFA1-1311-5A61CED09FC0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4855449" flipH="1">
              <a:off x="1563691" y="3579045"/>
              <a:ext cx="779792" cy="779792"/>
            </a:xfrm>
            <a:prstGeom prst="rect">
              <a:avLst/>
            </a:prstGeom>
          </p:spPr>
        </p:pic>
        <p:pic>
          <p:nvPicPr>
            <p:cNvPr id="397" name="Рисунок 396" descr="Изображение выглядит как строительство, окно, до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5A774A5-64B7-CDC3-51D6-C4B34AAD18E4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82606" y="3540705"/>
              <a:ext cx="947303" cy="947303"/>
            </a:xfrm>
            <a:prstGeom prst="rect">
              <a:avLst/>
            </a:prstGeom>
            <a:scene3d>
              <a:camera prst="isometricTopUp"/>
              <a:lightRig rig="threePt" dir="t"/>
            </a:scene3d>
          </p:spPr>
        </p:pic>
      </p:grpSp>
      <p:sp>
        <p:nvSpPr>
          <p:cNvPr id="359" name="Прямоугольник: скругленные углы 358">
            <a:extLst>
              <a:ext uri="{FF2B5EF4-FFF2-40B4-BE49-F238E27FC236}">
                <a16:creationId xmlns:a16="http://schemas.microsoft.com/office/drawing/2014/main" id="{FF3E5365-899D-EA30-DED8-634F45216294}"/>
              </a:ext>
            </a:extLst>
          </p:cNvPr>
          <p:cNvSpPr/>
          <p:nvPr/>
        </p:nvSpPr>
        <p:spPr>
          <a:xfrm>
            <a:off x="683189" y="5139069"/>
            <a:ext cx="4715387" cy="1063932"/>
          </a:xfrm>
          <a:prstGeom prst="roundRect">
            <a:avLst/>
          </a:prstGeom>
          <a:solidFill>
            <a:schemeClr val="accent6">
              <a:alpha val="46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360" name="Прямоугольник: скругленные углы 359">
            <a:extLst>
              <a:ext uri="{FF2B5EF4-FFF2-40B4-BE49-F238E27FC236}">
                <a16:creationId xmlns:a16="http://schemas.microsoft.com/office/drawing/2014/main" id="{ECE7ACAC-B619-A828-C706-376EC96DD19A}"/>
              </a:ext>
            </a:extLst>
          </p:cNvPr>
          <p:cNvSpPr/>
          <p:nvPr/>
        </p:nvSpPr>
        <p:spPr>
          <a:xfrm>
            <a:off x="6812224" y="3435835"/>
            <a:ext cx="4715387" cy="1063932"/>
          </a:xfrm>
          <a:prstGeom prst="roundRect">
            <a:avLst/>
          </a:prstGeom>
          <a:solidFill>
            <a:srgbClr val="FF0000">
              <a:alpha val="46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361" name="Прямоугольник: скругленные углы 360">
            <a:extLst>
              <a:ext uri="{FF2B5EF4-FFF2-40B4-BE49-F238E27FC236}">
                <a16:creationId xmlns:a16="http://schemas.microsoft.com/office/drawing/2014/main" id="{FAB8F7C1-557E-3864-43F6-537DB900F90D}"/>
              </a:ext>
            </a:extLst>
          </p:cNvPr>
          <p:cNvSpPr/>
          <p:nvPr/>
        </p:nvSpPr>
        <p:spPr>
          <a:xfrm>
            <a:off x="6816675" y="5154366"/>
            <a:ext cx="4715387" cy="1063932"/>
          </a:xfrm>
          <a:prstGeom prst="roundRect">
            <a:avLst/>
          </a:prstGeom>
          <a:solidFill>
            <a:srgbClr val="FF0000">
              <a:alpha val="46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362" name="Прямоугольник: скругленные углы 361">
            <a:extLst>
              <a:ext uri="{FF2B5EF4-FFF2-40B4-BE49-F238E27FC236}">
                <a16:creationId xmlns:a16="http://schemas.microsoft.com/office/drawing/2014/main" id="{E28CB91A-E65E-D02B-4C47-E6F9436CDBA9}"/>
              </a:ext>
            </a:extLst>
          </p:cNvPr>
          <p:cNvSpPr/>
          <p:nvPr/>
        </p:nvSpPr>
        <p:spPr>
          <a:xfrm>
            <a:off x="683384" y="3443018"/>
            <a:ext cx="4715387" cy="1063932"/>
          </a:xfrm>
          <a:prstGeom prst="roundRect">
            <a:avLst/>
          </a:prstGeom>
          <a:solidFill>
            <a:srgbClr val="FF0000">
              <a:alpha val="46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grpSp>
        <p:nvGrpSpPr>
          <p:cNvPr id="402" name="Группа 401">
            <a:extLst>
              <a:ext uri="{FF2B5EF4-FFF2-40B4-BE49-F238E27FC236}">
                <a16:creationId xmlns:a16="http://schemas.microsoft.com/office/drawing/2014/main" id="{D277B587-B2FE-0D0C-42DB-C03E1EC6BE6C}"/>
              </a:ext>
            </a:extLst>
          </p:cNvPr>
          <p:cNvGrpSpPr/>
          <p:nvPr/>
        </p:nvGrpSpPr>
        <p:grpSpPr>
          <a:xfrm>
            <a:off x="2522316" y="604350"/>
            <a:ext cx="7121217" cy="1828017"/>
            <a:chOff x="2406888" y="628701"/>
            <a:chExt cx="7121217" cy="1828017"/>
          </a:xfrm>
        </p:grpSpPr>
        <p:pic>
          <p:nvPicPr>
            <p:cNvPr id="403" name="Рисунок 402" descr="Изображение выглядит как мультфильм, искусство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204B808-6ACE-52D2-E0DB-C6A7078746CE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59060" y="628701"/>
              <a:ext cx="1828017" cy="1828017"/>
            </a:xfrm>
            <a:prstGeom prst="rect">
              <a:avLst/>
            </a:prstGeom>
          </p:spPr>
        </p:pic>
        <p:pic>
          <p:nvPicPr>
            <p:cNvPr id="404" name="Рисунок 403">
              <a:extLst>
                <a:ext uri="{FF2B5EF4-FFF2-40B4-BE49-F238E27FC236}">
                  <a16:creationId xmlns:a16="http://schemas.microsoft.com/office/drawing/2014/main" id="{1CDEED98-2DFE-CD41-2D29-8116C1FB2164}"/>
                </a:ext>
              </a:extLst>
            </p:cNvPr>
            <p:cNvPicPr>
              <a:picLocks noChangeAspect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232276" y="886971"/>
              <a:ext cx="1295829" cy="1295829"/>
            </a:xfrm>
            <a:prstGeom prst="rect">
              <a:avLst/>
            </a:prstGeom>
          </p:spPr>
        </p:pic>
        <p:pic>
          <p:nvPicPr>
            <p:cNvPr id="405" name="Рисунок 404" descr="Изображение выглядит как поезд, транспортное средство, Наземный транспорт, Человеческое лиц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FE46D40-855E-44ED-50DA-5D3B4DBD24B3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18617" y="752168"/>
              <a:ext cx="1486647" cy="1486647"/>
            </a:xfrm>
            <a:prstGeom prst="rect">
              <a:avLst/>
            </a:prstGeom>
          </p:spPr>
        </p:pic>
        <p:pic>
          <p:nvPicPr>
            <p:cNvPr id="406" name="Рисунок 405" descr="Изображение выглядит как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A7E79C7-F959-D1B4-C8F5-4672C252DCCF}"/>
                </a:ext>
              </a:extLst>
            </p:cNvPr>
            <p:cNvPicPr>
              <a:picLocks noChangeAspect="1"/>
            </p:cNvPicPr>
            <p:nvPr/>
          </p:nvPicPr>
          <p:blipFill>
            <a:blip r:embed="rId3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52174" y="799421"/>
              <a:ext cx="1486579" cy="1486579"/>
            </a:xfrm>
            <a:prstGeom prst="rect">
              <a:avLst/>
            </a:prstGeom>
          </p:spPr>
        </p:pic>
        <p:pic>
          <p:nvPicPr>
            <p:cNvPr id="407" name="Рисунок 406">
              <a:extLst>
                <a:ext uri="{FF2B5EF4-FFF2-40B4-BE49-F238E27FC236}">
                  <a16:creationId xmlns:a16="http://schemas.microsoft.com/office/drawing/2014/main" id="{84591632-CADA-D63E-473B-0319C9D993F6}"/>
                </a:ext>
              </a:extLst>
            </p:cNvPr>
            <p:cNvPicPr>
              <a:picLocks noChangeAspect="1"/>
            </p:cNvPicPr>
            <p:nvPr/>
          </p:nvPicPr>
          <p:blipFill>
            <a:blip r:embed="rId3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31766" y="913108"/>
              <a:ext cx="1329588" cy="1329588"/>
            </a:xfrm>
            <a:prstGeom prst="rect">
              <a:avLst/>
            </a:prstGeom>
          </p:spPr>
        </p:pic>
        <p:pic>
          <p:nvPicPr>
            <p:cNvPr id="408" name="Рисунок 407" descr="Изображение выглядит как миска, посуда, Кухонная утварь, лапш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34C4A13-602E-56ED-0B58-D049A22E9714}"/>
                </a:ext>
              </a:extLst>
            </p:cNvPr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06888" y="886971"/>
              <a:ext cx="1266825" cy="1266825"/>
            </a:xfrm>
            <a:prstGeom prst="rect">
              <a:avLst/>
            </a:prstGeom>
          </p:spPr>
        </p:pic>
      </p:grpSp>
      <p:grpSp>
        <p:nvGrpSpPr>
          <p:cNvPr id="409" name="Группа 408">
            <a:extLst>
              <a:ext uri="{FF2B5EF4-FFF2-40B4-BE49-F238E27FC236}">
                <a16:creationId xmlns:a16="http://schemas.microsoft.com/office/drawing/2014/main" id="{0AA75B08-393E-E77C-D6F7-F2B58BF92C53}"/>
              </a:ext>
            </a:extLst>
          </p:cNvPr>
          <p:cNvGrpSpPr/>
          <p:nvPr/>
        </p:nvGrpSpPr>
        <p:grpSpPr>
          <a:xfrm>
            <a:off x="716605" y="3360202"/>
            <a:ext cx="4650402" cy="1165411"/>
            <a:chOff x="683670" y="3398011"/>
            <a:chExt cx="4650402" cy="1165411"/>
          </a:xfrm>
        </p:grpSpPr>
        <p:pic>
          <p:nvPicPr>
            <p:cNvPr id="410" name="Рисунок 409" descr="Изображение выглядит как мультфильм, искусство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5A732D6-D463-8A2E-CF28-C43ECD7F0E21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2894049" y="3398011"/>
              <a:ext cx="1165411" cy="1165411"/>
            </a:xfrm>
            <a:prstGeom prst="rect">
              <a:avLst/>
            </a:prstGeom>
          </p:spPr>
        </p:pic>
        <p:pic>
          <p:nvPicPr>
            <p:cNvPr id="411" name="Рисунок 410">
              <a:extLst>
                <a:ext uri="{FF2B5EF4-FFF2-40B4-BE49-F238E27FC236}">
                  <a16:creationId xmlns:a16="http://schemas.microsoft.com/office/drawing/2014/main" id="{FE20A290-B2D6-C787-C38F-4789415FD285}"/>
                </a:ext>
              </a:extLst>
            </p:cNvPr>
            <p:cNvPicPr>
              <a:picLocks noChangeAspect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683670" y="3587210"/>
              <a:ext cx="826127" cy="826127"/>
            </a:xfrm>
            <a:prstGeom prst="rect">
              <a:avLst/>
            </a:prstGeom>
          </p:spPr>
        </p:pic>
        <p:pic>
          <p:nvPicPr>
            <p:cNvPr id="412" name="Рисунок 411" descr="Изображение выглядит как поезд, транспортное средство, Наземный транспорт, Человеческое лиц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9D56644-BB35-F630-BDF1-3C9E0CA4F657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524227" y="3515309"/>
              <a:ext cx="947778" cy="947778"/>
            </a:xfrm>
            <a:prstGeom prst="rect">
              <a:avLst/>
            </a:prstGeom>
            <a:scene3d>
              <a:camera prst="isometricBottomDown"/>
              <a:lightRig rig="threePt" dir="t"/>
            </a:scene3d>
          </p:spPr>
        </p:pic>
        <p:pic>
          <p:nvPicPr>
            <p:cNvPr id="413" name="Рисунок 412" descr="Изображение выглядит как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5096FCF-58CE-79C8-EEFD-84589617AB4A}"/>
                </a:ext>
              </a:extLst>
            </p:cNvPr>
            <p:cNvPicPr>
              <a:picLocks noChangeAspect="1"/>
            </p:cNvPicPr>
            <p:nvPr/>
          </p:nvPicPr>
          <p:blipFill>
            <a:blip r:embed="rId3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731812" y="3506852"/>
              <a:ext cx="947735" cy="947735"/>
            </a:xfrm>
            <a:prstGeom prst="rect">
              <a:avLst/>
            </a:prstGeom>
          </p:spPr>
        </p:pic>
        <p:pic>
          <p:nvPicPr>
            <p:cNvPr id="414" name="Рисунок 413">
              <a:extLst>
                <a:ext uri="{FF2B5EF4-FFF2-40B4-BE49-F238E27FC236}">
                  <a16:creationId xmlns:a16="http://schemas.microsoft.com/office/drawing/2014/main" id="{26CEC613-954A-0BAB-1FDD-F2FA96DF211A}"/>
                </a:ext>
              </a:extLst>
            </p:cNvPr>
            <p:cNvPicPr>
              <a:picLocks noChangeAspect="1"/>
            </p:cNvPicPr>
            <p:nvPr/>
          </p:nvPicPr>
          <p:blipFill>
            <a:blip r:embed="rId3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2415913" y="3599433"/>
              <a:ext cx="793770" cy="793770"/>
            </a:xfrm>
            <a:prstGeom prst="rect">
              <a:avLst/>
            </a:prstGeom>
            <a:scene3d>
              <a:camera prst="isometricRightUp"/>
              <a:lightRig rig="threePt" dir="t"/>
            </a:scene3d>
          </p:spPr>
        </p:pic>
        <p:pic>
          <p:nvPicPr>
            <p:cNvPr id="415" name="Рисунок 414" descr="Изображение выглядит как миска, посуда, Кухонная утварь, лапш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30B6C32-7D5B-6827-D57B-584915974CE6}"/>
                </a:ext>
              </a:extLst>
            </p:cNvPr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526436" y="3610559"/>
              <a:ext cx="807636" cy="807636"/>
            </a:xfrm>
            <a:prstGeom prst="rect">
              <a:avLst/>
            </a:prstGeom>
            <a:scene3d>
              <a:camera prst="isometricRightUp"/>
              <a:lightRig rig="threePt" dir="t"/>
            </a:scene3d>
          </p:spPr>
        </p:pic>
      </p:grpSp>
      <p:grpSp>
        <p:nvGrpSpPr>
          <p:cNvPr id="416" name="Группа 415">
            <a:extLst>
              <a:ext uri="{FF2B5EF4-FFF2-40B4-BE49-F238E27FC236}">
                <a16:creationId xmlns:a16="http://schemas.microsoft.com/office/drawing/2014/main" id="{1B41CB5D-FF6A-F266-DC87-728BAA94042C}"/>
              </a:ext>
            </a:extLst>
          </p:cNvPr>
          <p:cNvGrpSpPr/>
          <p:nvPr/>
        </p:nvGrpSpPr>
        <p:grpSpPr>
          <a:xfrm>
            <a:off x="803250" y="5083505"/>
            <a:ext cx="4538015" cy="1165411"/>
            <a:chOff x="770315" y="3367909"/>
            <a:chExt cx="4538015" cy="1165411"/>
          </a:xfrm>
        </p:grpSpPr>
        <p:pic>
          <p:nvPicPr>
            <p:cNvPr id="417" name="Рисунок 416" descr="Изображение выглядит как мультфильм, искусство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1AAA78E-0949-7DC1-FBE1-49251C7F0779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183716" flipH="1">
              <a:off x="3586443" y="3367909"/>
              <a:ext cx="1165411" cy="1165411"/>
            </a:xfrm>
            <a:prstGeom prst="rect">
              <a:avLst/>
            </a:prstGeom>
          </p:spPr>
        </p:pic>
        <p:pic>
          <p:nvPicPr>
            <p:cNvPr id="418" name="Рисунок 417">
              <a:extLst>
                <a:ext uri="{FF2B5EF4-FFF2-40B4-BE49-F238E27FC236}">
                  <a16:creationId xmlns:a16="http://schemas.microsoft.com/office/drawing/2014/main" id="{9FE27D0D-845F-4C74-DF07-E3AEEF71A6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4339645" flipH="1">
              <a:off x="2387242" y="3593630"/>
              <a:ext cx="826127" cy="826127"/>
            </a:xfrm>
            <a:prstGeom prst="rect">
              <a:avLst/>
            </a:prstGeom>
          </p:spPr>
        </p:pic>
        <p:pic>
          <p:nvPicPr>
            <p:cNvPr id="419" name="Рисунок 418" descr="Изображение выглядит как поезд, транспортное средство, Наземный транспорт, Человеческое лиц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62D9276-D8D8-A02D-7780-92351BDA51B9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479073" y="3476727"/>
              <a:ext cx="947778" cy="947778"/>
            </a:xfrm>
            <a:prstGeom prst="rect">
              <a:avLst/>
            </a:prstGeom>
          </p:spPr>
        </p:pic>
        <p:pic>
          <p:nvPicPr>
            <p:cNvPr id="420" name="Рисунок 419" descr="Изображение выглядит как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EB827C9-AD7A-9E43-91A2-A953CC27429E}"/>
                </a:ext>
              </a:extLst>
            </p:cNvPr>
            <p:cNvPicPr>
              <a:picLocks noChangeAspect="1"/>
            </p:cNvPicPr>
            <p:nvPr/>
          </p:nvPicPr>
          <p:blipFill>
            <a:blip r:embed="rId3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028349" y="3521306"/>
              <a:ext cx="947735" cy="947735"/>
            </a:xfrm>
            <a:prstGeom prst="rect">
              <a:avLst/>
            </a:prstGeom>
            <a:scene3d>
              <a:camera prst="isometricOffAxis2Left"/>
              <a:lightRig rig="threePt" dir="t"/>
            </a:scene3d>
          </p:spPr>
        </p:pic>
        <p:pic>
          <p:nvPicPr>
            <p:cNvPr id="421" name="Рисунок 420">
              <a:extLst>
                <a:ext uri="{FF2B5EF4-FFF2-40B4-BE49-F238E27FC236}">
                  <a16:creationId xmlns:a16="http://schemas.microsoft.com/office/drawing/2014/main" id="{54503E24-E0F5-615C-512E-95D0219309B4}"/>
                </a:ext>
              </a:extLst>
            </p:cNvPr>
            <p:cNvPicPr>
              <a:picLocks noChangeAspect="1"/>
            </p:cNvPicPr>
            <p:nvPr/>
          </p:nvPicPr>
          <p:blipFill>
            <a:blip r:embed="rId3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4514560" y="3558657"/>
              <a:ext cx="793770" cy="793770"/>
            </a:xfrm>
            <a:prstGeom prst="rect">
              <a:avLst/>
            </a:prstGeom>
            <a:scene3d>
              <a:camera prst="isometricTopUp"/>
              <a:lightRig rig="threePt" dir="t"/>
            </a:scene3d>
          </p:spPr>
        </p:pic>
        <p:pic>
          <p:nvPicPr>
            <p:cNvPr id="422" name="Рисунок 421" descr="Изображение выглядит как миска, посуда, Кухонная утварь, лапш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E1DDAE2-0712-4315-0BB6-96A501DDF71D}"/>
                </a:ext>
              </a:extLst>
            </p:cNvPr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70315" y="3562667"/>
              <a:ext cx="807636" cy="807636"/>
            </a:xfrm>
            <a:prstGeom prst="rect">
              <a:avLst/>
            </a:prstGeom>
            <a:scene3d>
              <a:camera prst="isometricRightUp"/>
              <a:lightRig rig="threePt" dir="t"/>
            </a:scene3d>
          </p:spPr>
        </p:pic>
      </p:grpSp>
      <p:grpSp>
        <p:nvGrpSpPr>
          <p:cNvPr id="423" name="Группа 422">
            <a:extLst>
              <a:ext uri="{FF2B5EF4-FFF2-40B4-BE49-F238E27FC236}">
                <a16:creationId xmlns:a16="http://schemas.microsoft.com/office/drawing/2014/main" id="{F694E62A-EFC5-AC08-C7F4-2D63F4643FD4}"/>
              </a:ext>
            </a:extLst>
          </p:cNvPr>
          <p:cNvGrpSpPr/>
          <p:nvPr/>
        </p:nvGrpSpPr>
        <p:grpSpPr>
          <a:xfrm>
            <a:off x="6914649" y="3391191"/>
            <a:ext cx="4769455" cy="1165411"/>
            <a:chOff x="770315" y="3414546"/>
            <a:chExt cx="4769455" cy="1165411"/>
          </a:xfrm>
        </p:grpSpPr>
        <p:pic>
          <p:nvPicPr>
            <p:cNvPr id="424" name="Рисунок 423" descr="Изображение выглядит как мультфильм, искусство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4F1AC04-10A3-9767-CBEF-A930455BE6AC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374359" y="3414546"/>
              <a:ext cx="1165411" cy="1165411"/>
            </a:xfrm>
            <a:prstGeom prst="rect">
              <a:avLst/>
            </a:prstGeom>
          </p:spPr>
        </p:pic>
        <p:pic>
          <p:nvPicPr>
            <p:cNvPr id="425" name="Рисунок 424">
              <a:extLst>
                <a:ext uri="{FF2B5EF4-FFF2-40B4-BE49-F238E27FC236}">
                  <a16:creationId xmlns:a16="http://schemas.microsoft.com/office/drawing/2014/main" id="{C6FF47A8-AD29-C8FC-899F-1C1666D7B971}"/>
                </a:ext>
              </a:extLst>
            </p:cNvPr>
            <p:cNvPicPr>
              <a:picLocks noChangeAspect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2926984" y="3594436"/>
              <a:ext cx="826127" cy="826127"/>
            </a:xfrm>
            <a:prstGeom prst="rect">
              <a:avLst/>
            </a:prstGeom>
            <a:scene3d>
              <a:camera prst="isometricTopUp"/>
              <a:lightRig rig="threePt" dir="t"/>
            </a:scene3d>
          </p:spPr>
        </p:pic>
        <p:pic>
          <p:nvPicPr>
            <p:cNvPr id="426" name="Рисунок 425" descr="Изображение выглядит как поезд, транспортное средство, Наземный транспорт, Человеческое лиц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AA3E71C-6D9E-F6D6-06DF-7787CB6FB773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3636681" y="3470342"/>
              <a:ext cx="947778" cy="947778"/>
            </a:xfrm>
            <a:prstGeom prst="rect">
              <a:avLst/>
            </a:prstGeom>
          </p:spPr>
        </p:pic>
        <p:pic>
          <p:nvPicPr>
            <p:cNvPr id="427" name="Рисунок 426" descr="Изображение выглядит как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18D4CC6-D062-87C7-FAF0-4DBEEF7D7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3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01043" y="3492396"/>
              <a:ext cx="947735" cy="947735"/>
            </a:xfrm>
            <a:prstGeom prst="rect">
              <a:avLst/>
            </a:prstGeom>
          </p:spPr>
        </p:pic>
        <p:pic>
          <p:nvPicPr>
            <p:cNvPr id="428" name="Рисунок 427">
              <a:extLst>
                <a:ext uri="{FF2B5EF4-FFF2-40B4-BE49-F238E27FC236}">
                  <a16:creationId xmlns:a16="http://schemas.microsoft.com/office/drawing/2014/main" id="{73DAC02F-95D9-9B55-B7C6-7EE0A1ED5D39}"/>
                </a:ext>
              </a:extLst>
            </p:cNvPr>
            <p:cNvPicPr>
              <a:picLocks noChangeAspect="1"/>
            </p:cNvPicPr>
            <p:nvPr/>
          </p:nvPicPr>
          <p:blipFill>
            <a:blip r:embed="rId3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2180192" y="3594436"/>
              <a:ext cx="793770" cy="793770"/>
            </a:xfrm>
            <a:prstGeom prst="rect">
              <a:avLst/>
            </a:prstGeom>
          </p:spPr>
        </p:pic>
        <p:pic>
          <p:nvPicPr>
            <p:cNvPr id="429" name="Рисунок 428" descr="Изображение выглядит как миска, посуда, Кухонная утварь, лапш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02CAEAD-4413-B269-E88E-3F20188E3DED}"/>
                </a:ext>
              </a:extLst>
            </p:cNvPr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6316562" flipH="1">
              <a:off x="770315" y="3562667"/>
              <a:ext cx="807636" cy="807636"/>
            </a:xfrm>
            <a:prstGeom prst="rect">
              <a:avLst/>
            </a:prstGeom>
          </p:spPr>
        </p:pic>
      </p:grpSp>
      <p:grpSp>
        <p:nvGrpSpPr>
          <p:cNvPr id="430" name="Группа 429">
            <a:extLst>
              <a:ext uri="{FF2B5EF4-FFF2-40B4-BE49-F238E27FC236}">
                <a16:creationId xmlns:a16="http://schemas.microsoft.com/office/drawing/2014/main" id="{AC67DAB4-EE61-2A10-9FA7-310004AF8511}"/>
              </a:ext>
            </a:extLst>
          </p:cNvPr>
          <p:cNvGrpSpPr/>
          <p:nvPr/>
        </p:nvGrpSpPr>
        <p:grpSpPr>
          <a:xfrm>
            <a:off x="6914649" y="5083506"/>
            <a:ext cx="4539971" cy="1165411"/>
            <a:chOff x="770315" y="3353456"/>
            <a:chExt cx="4539971" cy="1165411"/>
          </a:xfrm>
        </p:grpSpPr>
        <p:pic>
          <p:nvPicPr>
            <p:cNvPr id="431" name="Рисунок 430" descr="Изображение выглядит как мультфильм, искусство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B784BB6-011C-38F8-F823-15E9B3DE3006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 flipV="1">
              <a:off x="3053976" y="3353456"/>
              <a:ext cx="1165411" cy="1165411"/>
            </a:xfrm>
            <a:prstGeom prst="rect">
              <a:avLst/>
            </a:prstGeom>
          </p:spPr>
        </p:pic>
        <p:pic>
          <p:nvPicPr>
            <p:cNvPr id="432" name="Рисунок 431">
              <a:extLst>
                <a:ext uri="{FF2B5EF4-FFF2-40B4-BE49-F238E27FC236}">
                  <a16:creationId xmlns:a16="http://schemas.microsoft.com/office/drawing/2014/main" id="{81DF9B8A-EB74-BAE4-AD07-FE065643286A}"/>
                </a:ext>
              </a:extLst>
            </p:cNvPr>
            <p:cNvPicPr>
              <a:picLocks noChangeAspect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4484159" y="3562667"/>
              <a:ext cx="826127" cy="826127"/>
            </a:xfrm>
            <a:prstGeom prst="rect">
              <a:avLst/>
            </a:prstGeom>
          </p:spPr>
        </p:pic>
        <p:pic>
          <p:nvPicPr>
            <p:cNvPr id="433" name="Рисунок 432" descr="Изображение выглядит как поезд, транспортное средство, Наземный транспорт, Человеческое лиц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A3DA441-9F31-CF71-8A92-658B87366A8F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506363" y="3444984"/>
              <a:ext cx="947778" cy="947778"/>
            </a:xfrm>
            <a:prstGeom prst="rect">
              <a:avLst/>
            </a:prstGeom>
            <a:scene3d>
              <a:camera prst="isometricRightUp"/>
              <a:lightRig rig="threePt" dir="t"/>
            </a:scene3d>
          </p:spPr>
        </p:pic>
        <p:pic>
          <p:nvPicPr>
            <p:cNvPr id="434" name="Рисунок 433" descr="Изображение выглядит как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CC44D87-889A-D332-8424-CD44FDEE60F3}"/>
                </a:ext>
              </a:extLst>
            </p:cNvPr>
            <p:cNvPicPr>
              <a:picLocks noChangeAspect="1"/>
            </p:cNvPicPr>
            <p:nvPr/>
          </p:nvPicPr>
          <p:blipFill>
            <a:blip r:embed="rId3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744800" y="3473273"/>
              <a:ext cx="947735" cy="947735"/>
            </a:xfrm>
            <a:prstGeom prst="rect">
              <a:avLst/>
            </a:prstGeom>
            <a:scene3d>
              <a:camera prst="isometricOffAxis2Left"/>
              <a:lightRig rig="threePt" dir="t"/>
            </a:scene3d>
          </p:spPr>
        </p:pic>
        <p:pic>
          <p:nvPicPr>
            <p:cNvPr id="435" name="Рисунок 434">
              <a:extLst>
                <a:ext uri="{FF2B5EF4-FFF2-40B4-BE49-F238E27FC236}">
                  <a16:creationId xmlns:a16="http://schemas.microsoft.com/office/drawing/2014/main" id="{94BD7EE0-183E-FC8B-E29B-0D06C4C753E3}"/>
                </a:ext>
              </a:extLst>
            </p:cNvPr>
            <p:cNvPicPr>
              <a:picLocks noChangeAspect="1"/>
            </p:cNvPicPr>
            <p:nvPr/>
          </p:nvPicPr>
          <p:blipFill>
            <a:blip r:embed="rId3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2355704" y="3576533"/>
              <a:ext cx="793770" cy="793770"/>
            </a:xfrm>
            <a:prstGeom prst="rect">
              <a:avLst/>
            </a:prstGeom>
          </p:spPr>
        </p:pic>
        <p:pic>
          <p:nvPicPr>
            <p:cNvPr id="436" name="Рисунок 435" descr="Изображение выглядит как миска, посуда, Кухонная утварь, лапш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BEEACD9-1E88-1C47-7F60-7BB1BE825F82}"/>
                </a:ext>
              </a:extLst>
            </p:cNvPr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70315" y="3562667"/>
              <a:ext cx="807636" cy="807636"/>
            </a:xfrm>
            <a:prstGeom prst="rect">
              <a:avLst/>
            </a:prstGeom>
            <a:scene3d>
              <a:camera prst="isometricTopUp"/>
              <a:lightRig rig="threePt" dir="t"/>
            </a:scene3d>
          </p:spPr>
        </p:pic>
      </p:grpSp>
      <p:sp>
        <p:nvSpPr>
          <p:cNvPr id="398" name="Прямоугольник: скругленные углы 397">
            <a:extLst>
              <a:ext uri="{FF2B5EF4-FFF2-40B4-BE49-F238E27FC236}">
                <a16:creationId xmlns:a16="http://schemas.microsoft.com/office/drawing/2014/main" id="{36FEDC69-A506-A4D6-2C70-7EB05B0092ED}"/>
              </a:ext>
            </a:extLst>
          </p:cNvPr>
          <p:cNvSpPr/>
          <p:nvPr/>
        </p:nvSpPr>
        <p:spPr>
          <a:xfrm>
            <a:off x="6800655" y="5150624"/>
            <a:ext cx="4715387" cy="1063932"/>
          </a:xfrm>
          <a:prstGeom prst="roundRect">
            <a:avLst/>
          </a:prstGeom>
          <a:solidFill>
            <a:schemeClr val="accent6">
              <a:alpha val="46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399" name="Прямоугольник: скругленные углы 398">
            <a:extLst>
              <a:ext uri="{FF2B5EF4-FFF2-40B4-BE49-F238E27FC236}">
                <a16:creationId xmlns:a16="http://schemas.microsoft.com/office/drawing/2014/main" id="{E355FFB4-4061-6F6C-E813-EB2EF4A2B9A1}"/>
              </a:ext>
            </a:extLst>
          </p:cNvPr>
          <p:cNvSpPr/>
          <p:nvPr/>
        </p:nvSpPr>
        <p:spPr>
          <a:xfrm>
            <a:off x="6807153" y="3434619"/>
            <a:ext cx="4715387" cy="1063932"/>
          </a:xfrm>
          <a:prstGeom prst="roundRect">
            <a:avLst/>
          </a:prstGeom>
          <a:solidFill>
            <a:srgbClr val="FF0000">
              <a:alpha val="46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400" name="Прямоугольник: скругленные углы 399">
            <a:extLst>
              <a:ext uri="{FF2B5EF4-FFF2-40B4-BE49-F238E27FC236}">
                <a16:creationId xmlns:a16="http://schemas.microsoft.com/office/drawing/2014/main" id="{200CD307-1107-F935-EF72-CB72D77B124E}"/>
              </a:ext>
            </a:extLst>
          </p:cNvPr>
          <p:cNvSpPr/>
          <p:nvPr/>
        </p:nvSpPr>
        <p:spPr>
          <a:xfrm>
            <a:off x="674832" y="5124483"/>
            <a:ext cx="4715387" cy="1063932"/>
          </a:xfrm>
          <a:prstGeom prst="roundRect">
            <a:avLst/>
          </a:prstGeom>
          <a:solidFill>
            <a:srgbClr val="FF0000">
              <a:alpha val="46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401" name="Прямоугольник: скругленные углы 400">
            <a:extLst>
              <a:ext uri="{FF2B5EF4-FFF2-40B4-BE49-F238E27FC236}">
                <a16:creationId xmlns:a16="http://schemas.microsoft.com/office/drawing/2014/main" id="{91B190AB-CB6A-8955-9126-7B75A9FA9EF5}"/>
              </a:ext>
            </a:extLst>
          </p:cNvPr>
          <p:cNvSpPr/>
          <p:nvPr/>
        </p:nvSpPr>
        <p:spPr>
          <a:xfrm>
            <a:off x="668014" y="3444272"/>
            <a:ext cx="4715387" cy="1063932"/>
          </a:xfrm>
          <a:prstGeom prst="roundRect">
            <a:avLst/>
          </a:prstGeom>
          <a:solidFill>
            <a:srgbClr val="FF0000">
              <a:alpha val="46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grpSp>
        <p:nvGrpSpPr>
          <p:cNvPr id="441" name="Группа 440">
            <a:extLst>
              <a:ext uri="{FF2B5EF4-FFF2-40B4-BE49-F238E27FC236}">
                <a16:creationId xmlns:a16="http://schemas.microsoft.com/office/drawing/2014/main" id="{DAB96504-1468-1C7E-ED9A-97F290F09A64}"/>
              </a:ext>
            </a:extLst>
          </p:cNvPr>
          <p:cNvGrpSpPr/>
          <p:nvPr/>
        </p:nvGrpSpPr>
        <p:grpSpPr>
          <a:xfrm>
            <a:off x="2270342" y="703290"/>
            <a:ext cx="7725008" cy="1537069"/>
            <a:chOff x="2234795" y="718075"/>
            <a:chExt cx="7725008" cy="1537069"/>
          </a:xfrm>
        </p:grpSpPr>
        <p:pic>
          <p:nvPicPr>
            <p:cNvPr id="442" name="Рисунок 441" descr="Изображение выглядит как космический корабль, све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EA2EBCF-A37B-FDAC-2426-A1C870A5A10D}"/>
                </a:ext>
              </a:extLst>
            </p:cNvPr>
            <p:cNvPicPr>
              <a:picLocks noChangeAspect="1"/>
            </p:cNvPicPr>
            <p:nvPr/>
          </p:nvPicPr>
          <p:blipFill>
            <a:blip r:embed="rId4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08869" y="814640"/>
              <a:ext cx="1362713" cy="1362713"/>
            </a:xfrm>
            <a:prstGeom prst="rect">
              <a:avLst/>
            </a:prstGeom>
          </p:spPr>
        </p:pic>
        <p:pic>
          <p:nvPicPr>
            <p:cNvPr id="443" name="Рисунок 442">
              <a:extLst>
                <a:ext uri="{FF2B5EF4-FFF2-40B4-BE49-F238E27FC236}">
                  <a16:creationId xmlns:a16="http://schemas.microsoft.com/office/drawing/2014/main" id="{1827A69C-DCE0-B596-5C9D-F4CC0D7AAA03}"/>
                </a:ext>
              </a:extLst>
            </p:cNvPr>
            <p:cNvPicPr>
              <a:picLocks noChangeAspect="1"/>
            </p:cNvPicPr>
            <p:nvPr/>
          </p:nvPicPr>
          <p:blipFill>
            <a:blip r:embed="rId4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669839" y="926569"/>
              <a:ext cx="1328575" cy="1328575"/>
            </a:xfrm>
            <a:prstGeom prst="rect">
              <a:avLst/>
            </a:prstGeom>
          </p:spPr>
        </p:pic>
        <p:pic>
          <p:nvPicPr>
            <p:cNvPr id="444" name="Рисунок 443">
              <a:extLst>
                <a:ext uri="{FF2B5EF4-FFF2-40B4-BE49-F238E27FC236}">
                  <a16:creationId xmlns:a16="http://schemas.microsoft.com/office/drawing/2014/main" id="{4B1DDB56-002D-ED06-E175-E7B9D351ABC1}"/>
                </a:ext>
              </a:extLst>
            </p:cNvPr>
            <p:cNvPicPr>
              <a:picLocks noChangeAspect="1"/>
            </p:cNvPicPr>
            <p:nvPr/>
          </p:nvPicPr>
          <p:blipFill>
            <a:blip r:embed="rId4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060508" y="926569"/>
              <a:ext cx="1162176" cy="1162176"/>
            </a:xfrm>
            <a:prstGeom prst="rect">
              <a:avLst/>
            </a:prstGeom>
          </p:spPr>
        </p:pic>
        <p:pic>
          <p:nvPicPr>
            <p:cNvPr id="445" name="Рисунок 444" descr="Изображение выглядит как зарисовка, искусство, меш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5F4E42D-E1C9-2764-EFEE-58ED5DC0A802}"/>
                </a:ext>
              </a:extLst>
            </p:cNvPr>
            <p:cNvPicPr>
              <a:picLocks noChangeAspect="1"/>
            </p:cNvPicPr>
            <p:nvPr/>
          </p:nvPicPr>
          <p:blipFill>
            <a:blip r:embed="rId4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25971" y="718075"/>
              <a:ext cx="1533832" cy="1533832"/>
            </a:xfrm>
            <a:prstGeom prst="rect">
              <a:avLst/>
            </a:prstGeom>
          </p:spPr>
        </p:pic>
        <p:pic>
          <p:nvPicPr>
            <p:cNvPr id="446" name="Рисунок 445" descr="Изображение выглядит как мультфильм, устройство, рисунок, зарисо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3F941DF-6902-1ED2-D7F5-ECF5C82049E8}"/>
                </a:ext>
              </a:extLst>
            </p:cNvPr>
            <p:cNvPicPr>
              <a:picLocks noChangeAspect="1"/>
            </p:cNvPicPr>
            <p:nvPr/>
          </p:nvPicPr>
          <p:blipFill>
            <a:blip r:embed="rId4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49422" y="838201"/>
              <a:ext cx="1315597" cy="1379332"/>
            </a:xfrm>
            <a:prstGeom prst="rect">
              <a:avLst/>
            </a:prstGeom>
          </p:spPr>
        </p:pic>
        <p:pic>
          <p:nvPicPr>
            <p:cNvPr id="447" name="Рисунок 446" descr="Изображение выглядит как винт, металлоиздел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8D02A5D-EDBC-979A-8A5B-E03E81F6C46B}"/>
                </a:ext>
              </a:extLst>
            </p:cNvPr>
            <p:cNvPicPr>
              <a:picLocks noChangeAspect="1"/>
            </p:cNvPicPr>
            <p:nvPr/>
          </p:nvPicPr>
          <p:blipFill>
            <a:blip r:embed="rId4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34795" y="838200"/>
              <a:ext cx="1315596" cy="1315596"/>
            </a:xfrm>
            <a:prstGeom prst="rect">
              <a:avLst/>
            </a:prstGeom>
          </p:spPr>
        </p:pic>
      </p:grpSp>
      <p:grpSp>
        <p:nvGrpSpPr>
          <p:cNvPr id="448" name="Группа 447">
            <a:extLst>
              <a:ext uri="{FF2B5EF4-FFF2-40B4-BE49-F238E27FC236}">
                <a16:creationId xmlns:a16="http://schemas.microsoft.com/office/drawing/2014/main" id="{E0C32457-5112-770B-94E7-136AFA675DD7}"/>
              </a:ext>
            </a:extLst>
          </p:cNvPr>
          <p:cNvGrpSpPr/>
          <p:nvPr/>
        </p:nvGrpSpPr>
        <p:grpSpPr>
          <a:xfrm>
            <a:off x="668014" y="3482741"/>
            <a:ext cx="4777866" cy="982927"/>
            <a:chOff x="658022" y="3515508"/>
            <a:chExt cx="4777866" cy="982927"/>
          </a:xfrm>
        </p:grpSpPr>
        <p:pic>
          <p:nvPicPr>
            <p:cNvPr id="449" name="Рисунок 448" descr="Изображение выглядит как космический корабль, све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30279BF-AD91-95EE-A61E-64502D4662A3}"/>
                </a:ext>
              </a:extLst>
            </p:cNvPr>
            <p:cNvPicPr>
              <a:picLocks noChangeAspect="1"/>
            </p:cNvPicPr>
            <p:nvPr/>
          </p:nvPicPr>
          <p:blipFill>
            <a:blip r:embed="rId4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996580" y="3607352"/>
              <a:ext cx="858942" cy="858941"/>
            </a:xfrm>
            <a:prstGeom prst="rect">
              <a:avLst/>
            </a:prstGeom>
            <a:scene3d>
              <a:camera prst="isometricBottomDown"/>
              <a:lightRig rig="threePt" dir="t"/>
            </a:scene3d>
          </p:spPr>
        </p:pic>
        <p:pic>
          <p:nvPicPr>
            <p:cNvPr id="450" name="Рисунок 449">
              <a:extLst>
                <a:ext uri="{FF2B5EF4-FFF2-40B4-BE49-F238E27FC236}">
                  <a16:creationId xmlns:a16="http://schemas.microsoft.com/office/drawing/2014/main" id="{6BEFC2BC-346E-0610-8006-A8BC03E2B25C}"/>
                </a:ext>
              </a:extLst>
            </p:cNvPr>
            <p:cNvPicPr>
              <a:picLocks noChangeAspect="1"/>
            </p:cNvPicPr>
            <p:nvPr/>
          </p:nvPicPr>
          <p:blipFill>
            <a:blip r:embed="rId4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 flipV="1">
              <a:off x="1236927" y="3515508"/>
              <a:ext cx="902515" cy="902515"/>
            </a:xfrm>
            <a:prstGeom prst="rect">
              <a:avLst/>
            </a:prstGeom>
          </p:spPr>
        </p:pic>
        <p:pic>
          <p:nvPicPr>
            <p:cNvPr id="451" name="Рисунок 450">
              <a:extLst>
                <a:ext uri="{FF2B5EF4-FFF2-40B4-BE49-F238E27FC236}">
                  <a16:creationId xmlns:a16="http://schemas.microsoft.com/office/drawing/2014/main" id="{31BF0956-A0CE-2D1F-5341-2DF68B968F48}"/>
                </a:ext>
              </a:extLst>
            </p:cNvPr>
            <p:cNvPicPr>
              <a:picLocks noChangeAspect="1"/>
            </p:cNvPicPr>
            <p:nvPr/>
          </p:nvPicPr>
          <p:blipFill>
            <a:blip r:embed="rId4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733183" y="3547840"/>
              <a:ext cx="864543" cy="864543"/>
            </a:xfrm>
            <a:prstGeom prst="rect">
              <a:avLst/>
            </a:prstGeom>
          </p:spPr>
        </p:pic>
        <p:pic>
          <p:nvPicPr>
            <p:cNvPr id="452" name="Рисунок 451" descr="Изображение выглядит как зарисовка, искусство, меш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6537C58-0F68-397B-714F-5215DA93D642}"/>
                </a:ext>
              </a:extLst>
            </p:cNvPr>
            <p:cNvPicPr>
              <a:picLocks noChangeAspect="1"/>
            </p:cNvPicPr>
            <p:nvPr/>
          </p:nvPicPr>
          <p:blipFill>
            <a:blip r:embed="rId4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469087" y="3531634"/>
              <a:ext cx="966801" cy="966801"/>
            </a:xfrm>
            <a:prstGeom prst="rect">
              <a:avLst/>
            </a:prstGeom>
            <a:scene3d>
              <a:camera prst="isometricBottomDown"/>
              <a:lightRig rig="threePt" dir="t"/>
            </a:scene3d>
          </p:spPr>
        </p:pic>
        <p:pic>
          <p:nvPicPr>
            <p:cNvPr id="453" name="Рисунок 452" descr="Изображение выглядит как мультфильм, устройство, рисунок, зарисо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18981AE-B36B-C2F6-2A31-3CF1B9CCE571}"/>
                </a:ext>
              </a:extLst>
            </p:cNvPr>
            <p:cNvPicPr>
              <a:picLocks noChangeAspect="1"/>
            </p:cNvPicPr>
            <p:nvPr/>
          </p:nvPicPr>
          <p:blipFill>
            <a:blip r:embed="rId4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086488" y="3590222"/>
              <a:ext cx="829244" cy="869417"/>
            </a:xfrm>
            <a:prstGeom prst="rect">
              <a:avLst/>
            </a:prstGeom>
          </p:spPr>
        </p:pic>
        <p:pic>
          <p:nvPicPr>
            <p:cNvPr id="454" name="Рисунок 453" descr="Изображение выглядит как винт, металлоиздел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8426580-CD69-C356-8C3B-8F8630B019FC}"/>
                </a:ext>
              </a:extLst>
            </p:cNvPr>
            <p:cNvPicPr>
              <a:picLocks noChangeAspect="1"/>
            </p:cNvPicPr>
            <p:nvPr/>
          </p:nvPicPr>
          <p:blipFill>
            <a:blip r:embed="rId4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58022" y="3596876"/>
              <a:ext cx="829243" cy="829243"/>
            </a:xfrm>
            <a:prstGeom prst="rect">
              <a:avLst/>
            </a:prstGeom>
          </p:spPr>
        </p:pic>
      </p:grpSp>
      <p:grpSp>
        <p:nvGrpSpPr>
          <p:cNvPr id="455" name="Группа 454">
            <a:extLst>
              <a:ext uri="{FF2B5EF4-FFF2-40B4-BE49-F238E27FC236}">
                <a16:creationId xmlns:a16="http://schemas.microsoft.com/office/drawing/2014/main" id="{FA54B1A7-9E9C-E332-272E-A7D8BF449213}"/>
              </a:ext>
            </a:extLst>
          </p:cNvPr>
          <p:cNvGrpSpPr/>
          <p:nvPr/>
        </p:nvGrpSpPr>
        <p:grpSpPr>
          <a:xfrm>
            <a:off x="537898" y="5190868"/>
            <a:ext cx="4779083" cy="966801"/>
            <a:chOff x="497984" y="3538767"/>
            <a:chExt cx="4779083" cy="966801"/>
          </a:xfrm>
        </p:grpSpPr>
        <p:pic>
          <p:nvPicPr>
            <p:cNvPr id="456" name="Рисунок 455" descr="Изображение выглядит как космический корабль, све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250CFC4-4DC0-1F84-6ADC-0239D93C8ADD}"/>
                </a:ext>
              </a:extLst>
            </p:cNvPr>
            <p:cNvPicPr>
              <a:picLocks noChangeAspect="1"/>
            </p:cNvPicPr>
            <p:nvPr/>
          </p:nvPicPr>
          <p:blipFill>
            <a:blip r:embed="rId4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18125" y="3543471"/>
              <a:ext cx="858942" cy="858941"/>
            </a:xfrm>
            <a:prstGeom prst="rect">
              <a:avLst/>
            </a:prstGeom>
          </p:spPr>
        </p:pic>
        <p:pic>
          <p:nvPicPr>
            <p:cNvPr id="457" name="Рисунок 456">
              <a:extLst>
                <a:ext uri="{FF2B5EF4-FFF2-40B4-BE49-F238E27FC236}">
                  <a16:creationId xmlns:a16="http://schemas.microsoft.com/office/drawing/2014/main" id="{FBC3313A-7B73-14E0-2FB8-E398932F6B53}"/>
                </a:ext>
              </a:extLst>
            </p:cNvPr>
            <p:cNvPicPr>
              <a:picLocks noChangeAspect="1"/>
            </p:cNvPicPr>
            <p:nvPr/>
          </p:nvPicPr>
          <p:blipFill>
            <a:blip r:embed="rId4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2100830" y="3587485"/>
              <a:ext cx="902515" cy="902515"/>
            </a:xfrm>
            <a:prstGeom prst="rect">
              <a:avLst/>
            </a:prstGeom>
            <a:scene3d>
              <a:camera prst="isometricRightUp"/>
              <a:lightRig rig="threePt" dir="t"/>
            </a:scene3d>
          </p:spPr>
        </p:pic>
        <p:pic>
          <p:nvPicPr>
            <p:cNvPr id="458" name="Рисунок 457">
              <a:extLst>
                <a:ext uri="{FF2B5EF4-FFF2-40B4-BE49-F238E27FC236}">
                  <a16:creationId xmlns:a16="http://schemas.microsoft.com/office/drawing/2014/main" id="{33B2F35E-12AC-E3C5-EC2B-CFA14F252393}"/>
                </a:ext>
              </a:extLst>
            </p:cNvPr>
            <p:cNvPicPr>
              <a:picLocks noChangeAspect="1"/>
            </p:cNvPicPr>
            <p:nvPr/>
          </p:nvPicPr>
          <p:blipFill>
            <a:blip r:embed="rId4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16731102" flipH="1">
              <a:off x="2844399" y="3576810"/>
              <a:ext cx="864543" cy="864543"/>
            </a:xfrm>
            <a:prstGeom prst="rect">
              <a:avLst/>
            </a:prstGeom>
          </p:spPr>
        </p:pic>
        <p:pic>
          <p:nvPicPr>
            <p:cNvPr id="459" name="Рисунок 458" descr="Изображение выглядит как зарисовка, искусство, меш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D018DDC-4531-B6B3-517E-72C99F10D0EB}"/>
                </a:ext>
              </a:extLst>
            </p:cNvPr>
            <p:cNvPicPr>
              <a:picLocks noChangeAspect="1"/>
            </p:cNvPicPr>
            <p:nvPr/>
          </p:nvPicPr>
          <p:blipFill>
            <a:blip r:embed="rId4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97984" y="3538767"/>
              <a:ext cx="966801" cy="966801"/>
            </a:xfrm>
            <a:prstGeom prst="rect">
              <a:avLst/>
            </a:prstGeom>
          </p:spPr>
        </p:pic>
        <p:pic>
          <p:nvPicPr>
            <p:cNvPr id="460" name="Рисунок 459" descr="Изображение выглядит как мультфильм, устройство, рисунок, зарисо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122F4D8-EF42-3A78-B4EC-3F2912D73A4A}"/>
                </a:ext>
              </a:extLst>
            </p:cNvPr>
            <p:cNvPicPr>
              <a:picLocks noChangeAspect="1"/>
            </p:cNvPicPr>
            <p:nvPr/>
          </p:nvPicPr>
          <p:blipFill>
            <a:blip r:embed="rId4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436280" y="3573680"/>
              <a:ext cx="829244" cy="869417"/>
            </a:xfrm>
            <a:prstGeom prst="rect">
              <a:avLst/>
            </a:prstGeom>
            <a:scene3d>
              <a:camera prst="isometricTopUp"/>
              <a:lightRig rig="threePt" dir="t"/>
            </a:scene3d>
          </p:spPr>
        </p:pic>
        <p:pic>
          <p:nvPicPr>
            <p:cNvPr id="461" name="Рисунок 460" descr="Изображение выглядит как винт, металлоиздел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8A34FAC-293D-E6D1-0739-138E2AC07F72}"/>
                </a:ext>
              </a:extLst>
            </p:cNvPr>
            <p:cNvPicPr>
              <a:picLocks noChangeAspect="1"/>
            </p:cNvPicPr>
            <p:nvPr/>
          </p:nvPicPr>
          <p:blipFill>
            <a:blip r:embed="rId4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2857395" flipH="1">
              <a:off x="3657372" y="3614035"/>
              <a:ext cx="829243" cy="829243"/>
            </a:xfrm>
            <a:prstGeom prst="rect">
              <a:avLst/>
            </a:prstGeom>
          </p:spPr>
        </p:pic>
      </p:grpSp>
      <p:grpSp>
        <p:nvGrpSpPr>
          <p:cNvPr id="462" name="Группа 461">
            <a:extLst>
              <a:ext uri="{FF2B5EF4-FFF2-40B4-BE49-F238E27FC236}">
                <a16:creationId xmlns:a16="http://schemas.microsoft.com/office/drawing/2014/main" id="{04EA626A-72BD-4FA6-8784-62F06229C8C8}"/>
              </a:ext>
            </a:extLst>
          </p:cNvPr>
          <p:cNvGrpSpPr/>
          <p:nvPr/>
        </p:nvGrpSpPr>
        <p:grpSpPr>
          <a:xfrm>
            <a:off x="6789813" y="3443018"/>
            <a:ext cx="4699441" cy="1005400"/>
            <a:chOff x="658022" y="3499492"/>
            <a:chExt cx="4699441" cy="1005400"/>
          </a:xfrm>
        </p:grpSpPr>
        <p:pic>
          <p:nvPicPr>
            <p:cNvPr id="463" name="Рисунок 462" descr="Изображение выглядит как космический корабль, све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D2818B2-7149-28D3-70B8-C1B031B9FBB7}"/>
                </a:ext>
              </a:extLst>
            </p:cNvPr>
            <p:cNvPicPr>
              <a:picLocks noChangeAspect="1"/>
            </p:cNvPicPr>
            <p:nvPr/>
          </p:nvPicPr>
          <p:blipFill>
            <a:blip r:embed="rId4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784591" y="3553325"/>
              <a:ext cx="858942" cy="858941"/>
            </a:xfrm>
            <a:prstGeom prst="rect">
              <a:avLst/>
            </a:prstGeom>
          </p:spPr>
        </p:pic>
        <p:pic>
          <p:nvPicPr>
            <p:cNvPr id="464" name="Рисунок 463">
              <a:extLst>
                <a:ext uri="{FF2B5EF4-FFF2-40B4-BE49-F238E27FC236}">
                  <a16:creationId xmlns:a16="http://schemas.microsoft.com/office/drawing/2014/main" id="{414C9359-ABB8-F10D-84C8-9497F23F7BA3}"/>
                </a:ext>
              </a:extLst>
            </p:cNvPr>
            <p:cNvPicPr>
              <a:picLocks noChangeAspect="1"/>
            </p:cNvPicPr>
            <p:nvPr/>
          </p:nvPicPr>
          <p:blipFill>
            <a:blip r:embed="rId4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2024630" y="3531538"/>
              <a:ext cx="902515" cy="902515"/>
            </a:xfrm>
            <a:prstGeom prst="rect">
              <a:avLst/>
            </a:prstGeom>
          </p:spPr>
        </p:pic>
        <p:pic>
          <p:nvPicPr>
            <p:cNvPr id="465" name="Рисунок 464">
              <a:extLst>
                <a:ext uri="{FF2B5EF4-FFF2-40B4-BE49-F238E27FC236}">
                  <a16:creationId xmlns:a16="http://schemas.microsoft.com/office/drawing/2014/main" id="{77F7B03C-6C48-E253-C6A6-2D444D6AC769}"/>
                </a:ext>
              </a:extLst>
            </p:cNvPr>
            <p:cNvPicPr>
              <a:picLocks noChangeAspect="1"/>
            </p:cNvPicPr>
            <p:nvPr/>
          </p:nvPicPr>
          <p:blipFill>
            <a:blip r:embed="rId4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3027427" y="3640349"/>
              <a:ext cx="864543" cy="864543"/>
            </a:xfrm>
            <a:prstGeom prst="rect">
              <a:avLst/>
            </a:prstGeom>
            <a:scene3d>
              <a:camera prst="isometricTopUp"/>
              <a:lightRig rig="threePt" dir="t"/>
            </a:scene3d>
          </p:spPr>
        </p:pic>
        <p:pic>
          <p:nvPicPr>
            <p:cNvPr id="466" name="Рисунок 465" descr="Изображение выглядит как зарисовка, искусство, меш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9DC0D91-4704-D4F6-FB6E-F4AFCDBA37E7}"/>
                </a:ext>
              </a:extLst>
            </p:cNvPr>
            <p:cNvPicPr>
              <a:picLocks noChangeAspect="1"/>
            </p:cNvPicPr>
            <p:nvPr/>
          </p:nvPicPr>
          <p:blipFill>
            <a:blip r:embed="rId4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 flipV="1">
              <a:off x="4390662" y="3499492"/>
              <a:ext cx="966801" cy="966801"/>
            </a:xfrm>
            <a:prstGeom prst="rect">
              <a:avLst/>
            </a:prstGeom>
          </p:spPr>
        </p:pic>
        <p:pic>
          <p:nvPicPr>
            <p:cNvPr id="467" name="Рисунок 466" descr="Изображение выглядит как мультфильм, устройство, рисунок, зарисо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1863C30-B1CC-BB13-3E2B-D532D1A4522B}"/>
                </a:ext>
              </a:extLst>
            </p:cNvPr>
            <p:cNvPicPr>
              <a:picLocks noChangeAspect="1"/>
            </p:cNvPicPr>
            <p:nvPr/>
          </p:nvPicPr>
          <p:blipFill>
            <a:blip r:embed="rId4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256998" y="3548087"/>
              <a:ext cx="829244" cy="869417"/>
            </a:xfrm>
            <a:prstGeom prst="rect">
              <a:avLst/>
            </a:prstGeom>
            <a:scene3d>
              <a:camera prst="isometricLeftDown"/>
              <a:lightRig rig="threePt" dir="t"/>
            </a:scene3d>
          </p:spPr>
        </p:pic>
        <p:pic>
          <p:nvPicPr>
            <p:cNvPr id="468" name="Рисунок 467" descr="Изображение выглядит как винт, металлоиздел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4A92661-6D6B-F63F-A6DC-6A1406BB580C}"/>
                </a:ext>
              </a:extLst>
            </p:cNvPr>
            <p:cNvPicPr>
              <a:picLocks noChangeAspect="1"/>
            </p:cNvPicPr>
            <p:nvPr/>
          </p:nvPicPr>
          <p:blipFill>
            <a:blip r:embed="rId4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58022" y="3596876"/>
              <a:ext cx="829243" cy="829243"/>
            </a:xfrm>
            <a:prstGeom prst="rect">
              <a:avLst/>
            </a:prstGeom>
            <a:scene3d>
              <a:camera prst="isometricBottomDown"/>
              <a:lightRig rig="threePt" dir="t"/>
            </a:scene3d>
          </p:spPr>
        </p:pic>
      </p:grpSp>
      <p:grpSp>
        <p:nvGrpSpPr>
          <p:cNvPr id="469" name="Группа 468">
            <a:extLst>
              <a:ext uri="{FF2B5EF4-FFF2-40B4-BE49-F238E27FC236}">
                <a16:creationId xmlns:a16="http://schemas.microsoft.com/office/drawing/2014/main" id="{B692894C-A1D8-6BC3-1B76-45C43AF980E6}"/>
              </a:ext>
            </a:extLst>
          </p:cNvPr>
          <p:cNvGrpSpPr/>
          <p:nvPr/>
        </p:nvGrpSpPr>
        <p:grpSpPr>
          <a:xfrm>
            <a:off x="6819735" y="5182997"/>
            <a:ext cx="4638402" cy="966801"/>
            <a:chOff x="658022" y="3554603"/>
            <a:chExt cx="4638402" cy="966801"/>
          </a:xfrm>
        </p:grpSpPr>
        <p:pic>
          <p:nvPicPr>
            <p:cNvPr id="470" name="Рисунок 469" descr="Изображение выглядит как космический корабль, све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A07FDAD-A59A-1781-4BD4-F7329D32444B}"/>
                </a:ext>
              </a:extLst>
            </p:cNvPr>
            <p:cNvPicPr>
              <a:picLocks noChangeAspect="1"/>
            </p:cNvPicPr>
            <p:nvPr/>
          </p:nvPicPr>
          <p:blipFill>
            <a:blip r:embed="rId4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00771" y="3582026"/>
              <a:ext cx="858942" cy="858941"/>
            </a:xfrm>
            <a:prstGeom prst="rect">
              <a:avLst/>
            </a:prstGeom>
          </p:spPr>
        </p:pic>
        <p:pic>
          <p:nvPicPr>
            <p:cNvPr id="471" name="Рисунок 470">
              <a:extLst>
                <a:ext uri="{FF2B5EF4-FFF2-40B4-BE49-F238E27FC236}">
                  <a16:creationId xmlns:a16="http://schemas.microsoft.com/office/drawing/2014/main" id="{FC4AD57E-2877-D61E-D0D2-B8201AA110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2968392" y="3596649"/>
              <a:ext cx="902515" cy="902515"/>
            </a:xfrm>
            <a:prstGeom prst="rect">
              <a:avLst/>
            </a:prstGeom>
            <a:scene3d>
              <a:camera prst="isometricTopUp"/>
              <a:lightRig rig="threePt" dir="t"/>
            </a:scene3d>
          </p:spPr>
        </p:pic>
        <p:pic>
          <p:nvPicPr>
            <p:cNvPr id="472" name="Рисунок 471">
              <a:extLst>
                <a:ext uri="{FF2B5EF4-FFF2-40B4-BE49-F238E27FC236}">
                  <a16:creationId xmlns:a16="http://schemas.microsoft.com/office/drawing/2014/main" id="{1CAEDB9B-D397-76AB-7D79-2B92DA0A6CA5}"/>
                </a:ext>
              </a:extLst>
            </p:cNvPr>
            <p:cNvPicPr>
              <a:picLocks noChangeAspect="1"/>
            </p:cNvPicPr>
            <p:nvPr/>
          </p:nvPicPr>
          <p:blipFill>
            <a:blip r:embed="rId4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4431881" y="3605733"/>
              <a:ext cx="864543" cy="864543"/>
            </a:xfrm>
            <a:prstGeom prst="rect">
              <a:avLst/>
            </a:prstGeom>
          </p:spPr>
        </p:pic>
        <p:pic>
          <p:nvPicPr>
            <p:cNvPr id="473" name="Рисунок 472" descr="Изображение выглядит как зарисовка, искусство, меш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A21EE43-2710-544F-EB71-82481FBBA873}"/>
                </a:ext>
              </a:extLst>
            </p:cNvPr>
            <p:cNvPicPr>
              <a:picLocks noChangeAspect="1"/>
            </p:cNvPicPr>
            <p:nvPr/>
          </p:nvPicPr>
          <p:blipFill>
            <a:blip r:embed="rId4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162448" y="3554603"/>
              <a:ext cx="966801" cy="966801"/>
            </a:xfrm>
            <a:prstGeom prst="rect">
              <a:avLst/>
            </a:prstGeom>
            <a:scene3d>
              <a:camera prst="isometricBottomDown"/>
              <a:lightRig rig="threePt" dir="t"/>
            </a:scene3d>
          </p:spPr>
        </p:pic>
        <p:pic>
          <p:nvPicPr>
            <p:cNvPr id="474" name="Рисунок 473" descr="Изображение выглядит как мультфильм, устройство, рисунок, зарисо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88E7C72-8CFB-003D-6AA6-118A1BCB4BBF}"/>
                </a:ext>
              </a:extLst>
            </p:cNvPr>
            <p:cNvPicPr>
              <a:picLocks noChangeAspect="1"/>
            </p:cNvPicPr>
            <p:nvPr/>
          </p:nvPicPr>
          <p:blipFill>
            <a:blip r:embed="rId4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1445963" y="3590862"/>
              <a:ext cx="829244" cy="869417"/>
            </a:xfrm>
            <a:prstGeom prst="rect">
              <a:avLst/>
            </a:prstGeom>
          </p:spPr>
        </p:pic>
        <p:pic>
          <p:nvPicPr>
            <p:cNvPr id="475" name="Рисунок 474" descr="Изображение выглядит как винт, металлоиздел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318CD24-94E5-B70A-312C-1DB29B9EF9F0}"/>
                </a:ext>
              </a:extLst>
            </p:cNvPr>
            <p:cNvPicPr>
              <a:picLocks noChangeAspect="1"/>
            </p:cNvPicPr>
            <p:nvPr/>
          </p:nvPicPr>
          <p:blipFill>
            <a:blip r:embed="rId4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58022" y="3596876"/>
              <a:ext cx="829243" cy="829243"/>
            </a:xfrm>
            <a:prstGeom prst="rect">
              <a:avLst/>
            </a:prstGeom>
          </p:spPr>
        </p:pic>
      </p:grpSp>
      <p:sp>
        <p:nvSpPr>
          <p:cNvPr id="437" name="Прямоугольник: скругленные углы 436">
            <a:extLst>
              <a:ext uri="{FF2B5EF4-FFF2-40B4-BE49-F238E27FC236}">
                <a16:creationId xmlns:a16="http://schemas.microsoft.com/office/drawing/2014/main" id="{A7438C9A-E0C7-E37B-3C28-2F184BCC7F53}"/>
              </a:ext>
            </a:extLst>
          </p:cNvPr>
          <p:cNvSpPr/>
          <p:nvPr/>
        </p:nvSpPr>
        <p:spPr>
          <a:xfrm>
            <a:off x="6802182" y="3439615"/>
            <a:ext cx="4715387" cy="1063932"/>
          </a:xfrm>
          <a:prstGeom prst="roundRect">
            <a:avLst/>
          </a:prstGeom>
          <a:solidFill>
            <a:schemeClr val="accent6">
              <a:alpha val="46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438" name="Прямоугольник: скругленные углы 437">
            <a:extLst>
              <a:ext uri="{FF2B5EF4-FFF2-40B4-BE49-F238E27FC236}">
                <a16:creationId xmlns:a16="http://schemas.microsoft.com/office/drawing/2014/main" id="{CB80659C-A2D8-BCF8-9673-C540A17FD3FC}"/>
              </a:ext>
            </a:extLst>
          </p:cNvPr>
          <p:cNvSpPr/>
          <p:nvPr/>
        </p:nvSpPr>
        <p:spPr>
          <a:xfrm>
            <a:off x="655738" y="5134749"/>
            <a:ext cx="4715387" cy="1063932"/>
          </a:xfrm>
          <a:prstGeom prst="roundRect">
            <a:avLst/>
          </a:prstGeom>
          <a:solidFill>
            <a:srgbClr val="FF0000">
              <a:alpha val="46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439" name="Прямоугольник: скругленные углы 438">
            <a:extLst>
              <a:ext uri="{FF2B5EF4-FFF2-40B4-BE49-F238E27FC236}">
                <a16:creationId xmlns:a16="http://schemas.microsoft.com/office/drawing/2014/main" id="{7C70C491-BCA6-530A-3A55-5B9BB56A0E27}"/>
              </a:ext>
            </a:extLst>
          </p:cNvPr>
          <p:cNvSpPr/>
          <p:nvPr/>
        </p:nvSpPr>
        <p:spPr>
          <a:xfrm>
            <a:off x="6786422" y="5139069"/>
            <a:ext cx="4715387" cy="1063932"/>
          </a:xfrm>
          <a:prstGeom prst="roundRect">
            <a:avLst/>
          </a:prstGeom>
          <a:solidFill>
            <a:srgbClr val="FF0000">
              <a:alpha val="46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440" name="Прямоугольник: скругленные углы 439">
            <a:extLst>
              <a:ext uri="{FF2B5EF4-FFF2-40B4-BE49-F238E27FC236}">
                <a16:creationId xmlns:a16="http://schemas.microsoft.com/office/drawing/2014/main" id="{29E0C945-2D04-506F-5176-79529268B005}"/>
              </a:ext>
            </a:extLst>
          </p:cNvPr>
          <p:cNvSpPr/>
          <p:nvPr/>
        </p:nvSpPr>
        <p:spPr>
          <a:xfrm>
            <a:off x="654287" y="3439087"/>
            <a:ext cx="4715387" cy="1063932"/>
          </a:xfrm>
          <a:prstGeom prst="roundRect">
            <a:avLst/>
          </a:prstGeom>
          <a:solidFill>
            <a:srgbClr val="FF0000">
              <a:alpha val="46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grpSp>
        <p:nvGrpSpPr>
          <p:cNvPr id="480" name="Группа 479">
            <a:extLst>
              <a:ext uri="{FF2B5EF4-FFF2-40B4-BE49-F238E27FC236}">
                <a16:creationId xmlns:a16="http://schemas.microsoft.com/office/drawing/2014/main" id="{83F4C72C-FC76-7C5A-FFDC-712B10FBB1CE}"/>
              </a:ext>
            </a:extLst>
          </p:cNvPr>
          <p:cNvGrpSpPr/>
          <p:nvPr/>
        </p:nvGrpSpPr>
        <p:grpSpPr>
          <a:xfrm>
            <a:off x="2339118" y="703076"/>
            <a:ext cx="7488643" cy="1614453"/>
            <a:chOff x="2341910" y="700907"/>
            <a:chExt cx="7488643" cy="1614453"/>
          </a:xfrm>
        </p:grpSpPr>
        <p:pic>
          <p:nvPicPr>
            <p:cNvPr id="481" name="Рисунок 480" descr="Изображение выглядит как вешалка, зарисовка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4363F83-FB2D-9243-81AB-C6C6AD00592B}"/>
                </a:ext>
              </a:extLst>
            </p:cNvPr>
            <p:cNvPicPr>
              <a:picLocks noChangeAspect="1"/>
            </p:cNvPicPr>
            <p:nvPr/>
          </p:nvPicPr>
          <p:blipFill>
            <a:blip r:embed="rId4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24177" y="700907"/>
              <a:ext cx="1614453" cy="1614453"/>
            </a:xfrm>
            <a:prstGeom prst="rect">
              <a:avLst/>
            </a:prstGeom>
          </p:spPr>
        </p:pic>
        <p:pic>
          <p:nvPicPr>
            <p:cNvPr id="482" name="Рисунок 481" descr="Изображение выглядит как шахматная фигура, шахматы, настольная игра, Игры и спорт в закрытом помещении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4029C8D-681F-6CAB-0686-21F0CAB420FB}"/>
                </a:ext>
              </a:extLst>
            </p:cNvPr>
            <p:cNvPicPr>
              <a:picLocks noChangeAspect="1"/>
            </p:cNvPicPr>
            <p:nvPr/>
          </p:nvPicPr>
          <p:blipFill>
            <a:blip r:embed="rId4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13866" y="761442"/>
              <a:ext cx="1411458" cy="1411458"/>
            </a:xfrm>
            <a:prstGeom prst="rect">
              <a:avLst/>
            </a:prstGeom>
          </p:spPr>
        </p:pic>
        <p:pic>
          <p:nvPicPr>
            <p:cNvPr id="483" name="Рисунок 482" descr="Изображение выглядит как иллюстрация, зарисовка, графическая вставка, рисун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C4C23E2-9438-CA1B-868D-6D4A185F40B8}"/>
                </a:ext>
              </a:extLst>
            </p:cNvPr>
            <p:cNvPicPr>
              <a:picLocks noChangeAspect="1"/>
            </p:cNvPicPr>
            <p:nvPr/>
          </p:nvPicPr>
          <p:blipFill>
            <a:blip r:embed="rId4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06784" y="834519"/>
              <a:ext cx="1411457" cy="1411457"/>
            </a:xfrm>
            <a:prstGeom prst="rect">
              <a:avLst/>
            </a:prstGeom>
          </p:spPr>
        </p:pic>
        <p:pic>
          <p:nvPicPr>
            <p:cNvPr id="484" name="Рисунок 483">
              <a:extLst>
                <a:ext uri="{FF2B5EF4-FFF2-40B4-BE49-F238E27FC236}">
                  <a16:creationId xmlns:a16="http://schemas.microsoft.com/office/drawing/2014/main" id="{185AC9EB-8A8C-8400-C9D7-2D323EC184F0}"/>
                </a:ext>
              </a:extLst>
            </p:cNvPr>
            <p:cNvPicPr>
              <a:picLocks noChangeAspect="1"/>
            </p:cNvPicPr>
            <p:nvPr/>
          </p:nvPicPr>
          <p:blipFill>
            <a:blip r:embed="rId5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351200" y="751661"/>
              <a:ext cx="1479353" cy="1479353"/>
            </a:xfrm>
            <a:prstGeom prst="rect">
              <a:avLst/>
            </a:prstGeom>
          </p:spPr>
        </p:pic>
        <p:pic>
          <p:nvPicPr>
            <p:cNvPr id="485" name="Рисунок 484" descr="Изображение выглядит как Красочность, искусство, круг, картин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09556E8-AF6A-AEC6-BB03-68865C0B149A}"/>
                </a:ext>
              </a:extLst>
            </p:cNvPr>
            <p:cNvPicPr>
              <a:picLocks noChangeAspect="1"/>
            </p:cNvPicPr>
            <p:nvPr/>
          </p:nvPicPr>
          <p:blipFill>
            <a:blip r:embed="rId5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24347" y="887836"/>
              <a:ext cx="1262496" cy="1262496"/>
            </a:xfrm>
            <a:prstGeom prst="rect">
              <a:avLst/>
            </a:prstGeom>
          </p:spPr>
        </p:pic>
        <p:pic>
          <p:nvPicPr>
            <p:cNvPr id="486" name="Рисунок 485" descr="Изображение выглядит как круг, аксессуар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1A8F8D0-AF21-E6A8-33EE-44D0F9DE16A5}"/>
                </a:ext>
              </a:extLst>
            </p:cNvPr>
            <p:cNvPicPr>
              <a:picLocks noChangeAspect="1"/>
            </p:cNvPicPr>
            <p:nvPr/>
          </p:nvPicPr>
          <p:blipFill>
            <a:blip r:embed="rId5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41910" y="909000"/>
              <a:ext cx="1262496" cy="1262496"/>
            </a:xfrm>
            <a:prstGeom prst="rect">
              <a:avLst/>
            </a:prstGeom>
          </p:spPr>
        </p:pic>
      </p:grpSp>
      <p:grpSp>
        <p:nvGrpSpPr>
          <p:cNvPr id="487" name="Группа 486">
            <a:extLst>
              <a:ext uri="{FF2B5EF4-FFF2-40B4-BE49-F238E27FC236}">
                <a16:creationId xmlns:a16="http://schemas.microsoft.com/office/drawing/2014/main" id="{261BC6F6-624C-FDD3-4499-7DE4D6F35B3D}"/>
              </a:ext>
            </a:extLst>
          </p:cNvPr>
          <p:cNvGrpSpPr/>
          <p:nvPr/>
        </p:nvGrpSpPr>
        <p:grpSpPr>
          <a:xfrm>
            <a:off x="680765" y="3441597"/>
            <a:ext cx="4666584" cy="1020591"/>
            <a:chOff x="692266" y="3479194"/>
            <a:chExt cx="4666584" cy="1020591"/>
          </a:xfrm>
        </p:grpSpPr>
        <p:pic>
          <p:nvPicPr>
            <p:cNvPr id="488" name="Рисунок 487" descr="Изображение выглядит как вешалка, зарисовка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B897DEF-4DC5-3B2A-B6BA-EEF8C27680BD}"/>
                </a:ext>
              </a:extLst>
            </p:cNvPr>
            <p:cNvPicPr>
              <a:picLocks noChangeAspect="1"/>
            </p:cNvPicPr>
            <p:nvPr/>
          </p:nvPicPr>
          <p:blipFill>
            <a:blip r:embed="rId4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691422" y="3479947"/>
              <a:ext cx="1014493" cy="1014493"/>
            </a:xfrm>
            <a:prstGeom prst="rect">
              <a:avLst/>
            </a:prstGeom>
            <a:scene3d>
              <a:camera prst="isometricRightUp"/>
              <a:lightRig rig="threePt" dir="t"/>
            </a:scene3d>
          </p:spPr>
        </p:pic>
        <p:pic>
          <p:nvPicPr>
            <p:cNvPr id="489" name="Рисунок 488" descr="Изображение выглядит как шахматная фигура, шахматы, настольная игра, Игры и спорт в закрытом помещении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4FE8EAF-A109-D696-4883-D2460CEB91CF}"/>
                </a:ext>
              </a:extLst>
            </p:cNvPr>
            <p:cNvPicPr>
              <a:picLocks noChangeAspect="1"/>
            </p:cNvPicPr>
            <p:nvPr/>
          </p:nvPicPr>
          <p:blipFill>
            <a:blip r:embed="rId4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185774" y="3479194"/>
              <a:ext cx="886935" cy="886935"/>
            </a:xfrm>
            <a:prstGeom prst="rect">
              <a:avLst/>
            </a:prstGeom>
          </p:spPr>
        </p:pic>
        <p:pic>
          <p:nvPicPr>
            <p:cNvPr id="490" name="Рисунок 489" descr="Изображение выглядит как иллюстрация, зарисовка, графическая вставка, рисун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173AB91-D5C3-2331-2C36-7635273C5CA1}"/>
                </a:ext>
              </a:extLst>
            </p:cNvPr>
            <p:cNvPicPr>
              <a:picLocks noChangeAspect="1"/>
            </p:cNvPicPr>
            <p:nvPr/>
          </p:nvPicPr>
          <p:blipFill>
            <a:blip r:embed="rId4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965598" y="3612851"/>
              <a:ext cx="886934" cy="886934"/>
            </a:xfrm>
            <a:prstGeom prst="rect">
              <a:avLst/>
            </a:prstGeom>
            <a:scene3d>
              <a:camera prst="isometricBottomDown"/>
              <a:lightRig rig="threePt" dir="t"/>
            </a:scene3d>
          </p:spPr>
        </p:pic>
        <p:pic>
          <p:nvPicPr>
            <p:cNvPr id="491" name="Рисунок 490">
              <a:extLst>
                <a:ext uri="{FF2B5EF4-FFF2-40B4-BE49-F238E27FC236}">
                  <a16:creationId xmlns:a16="http://schemas.microsoft.com/office/drawing/2014/main" id="{CC24388A-3D57-ED4E-C565-29EE248A0809}"/>
                </a:ext>
              </a:extLst>
            </p:cNvPr>
            <p:cNvPicPr>
              <a:picLocks noChangeAspect="1"/>
            </p:cNvPicPr>
            <p:nvPr/>
          </p:nvPicPr>
          <p:blipFill>
            <a:blip r:embed="rId5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1432579" y="3527696"/>
              <a:ext cx="929599" cy="929599"/>
            </a:xfrm>
            <a:prstGeom prst="rect">
              <a:avLst/>
            </a:prstGeom>
            <a:scene3d>
              <a:camera prst="isometricTopUp"/>
              <a:lightRig rig="threePt" dir="t"/>
            </a:scene3d>
          </p:spPr>
        </p:pic>
        <p:pic>
          <p:nvPicPr>
            <p:cNvPr id="492" name="Рисунок 491" descr="Изображение выглядит как Красочность, искусство, круг, картин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D953477-D523-72D3-0341-C1488231D908}"/>
                </a:ext>
              </a:extLst>
            </p:cNvPr>
            <p:cNvPicPr>
              <a:picLocks noChangeAspect="1"/>
            </p:cNvPicPr>
            <p:nvPr/>
          </p:nvPicPr>
          <p:blipFill>
            <a:blip r:embed="rId5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4565520" y="3591201"/>
              <a:ext cx="793330" cy="793330"/>
            </a:xfrm>
            <a:prstGeom prst="rect">
              <a:avLst/>
            </a:prstGeom>
          </p:spPr>
        </p:pic>
        <p:pic>
          <p:nvPicPr>
            <p:cNvPr id="493" name="Рисунок 492" descr="Изображение выглядит как круг, аксессуар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78E7F68-D5DD-4205-F142-65805C6DFF87}"/>
                </a:ext>
              </a:extLst>
            </p:cNvPr>
            <p:cNvPicPr>
              <a:picLocks noChangeAspect="1"/>
            </p:cNvPicPr>
            <p:nvPr/>
          </p:nvPicPr>
          <p:blipFill>
            <a:blip r:embed="rId5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92266" y="3604500"/>
              <a:ext cx="793330" cy="793330"/>
            </a:xfrm>
            <a:prstGeom prst="rect">
              <a:avLst/>
            </a:prstGeom>
          </p:spPr>
        </p:pic>
      </p:grpSp>
      <p:grpSp>
        <p:nvGrpSpPr>
          <p:cNvPr id="494" name="Группа 493">
            <a:extLst>
              <a:ext uri="{FF2B5EF4-FFF2-40B4-BE49-F238E27FC236}">
                <a16:creationId xmlns:a16="http://schemas.microsoft.com/office/drawing/2014/main" id="{8D7F1F80-7028-A173-D95D-CCFD37D8927A}"/>
              </a:ext>
            </a:extLst>
          </p:cNvPr>
          <p:cNvGrpSpPr/>
          <p:nvPr/>
        </p:nvGrpSpPr>
        <p:grpSpPr>
          <a:xfrm>
            <a:off x="705877" y="5209053"/>
            <a:ext cx="4672545" cy="1014493"/>
            <a:chOff x="717378" y="3539084"/>
            <a:chExt cx="4672545" cy="1014493"/>
          </a:xfrm>
        </p:grpSpPr>
        <p:pic>
          <p:nvPicPr>
            <p:cNvPr id="495" name="Рисунок 494" descr="Изображение выглядит как вешалка, зарисовка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535A096-EFC7-AC24-0FBB-F34722E95F4A}"/>
                </a:ext>
              </a:extLst>
            </p:cNvPr>
            <p:cNvPicPr>
              <a:picLocks noChangeAspect="1"/>
            </p:cNvPicPr>
            <p:nvPr/>
          </p:nvPicPr>
          <p:blipFill>
            <a:blip r:embed="rId4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689131" y="3539084"/>
              <a:ext cx="1014493" cy="1014493"/>
            </a:xfrm>
            <a:prstGeom prst="rect">
              <a:avLst/>
            </a:prstGeom>
            <a:scene3d>
              <a:camera prst="isometricTopUp"/>
              <a:lightRig rig="threePt" dir="t"/>
            </a:scene3d>
          </p:spPr>
        </p:pic>
        <p:pic>
          <p:nvPicPr>
            <p:cNvPr id="496" name="Рисунок 495" descr="Изображение выглядит как шахматная фигура, шахматы, настольная игра, Игры и спорт в закрытом помещении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493E0A6-0D19-4AB5-9B6B-34D0D15E81FE}"/>
                </a:ext>
              </a:extLst>
            </p:cNvPr>
            <p:cNvPicPr>
              <a:picLocks noChangeAspect="1"/>
            </p:cNvPicPr>
            <p:nvPr/>
          </p:nvPicPr>
          <p:blipFill>
            <a:blip r:embed="rId4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368525" y="3565230"/>
              <a:ext cx="886935" cy="886935"/>
            </a:xfrm>
            <a:prstGeom prst="rect">
              <a:avLst/>
            </a:prstGeom>
            <a:scene3d>
              <a:camera prst="isometricTopUp"/>
              <a:lightRig rig="threePt" dir="t"/>
            </a:scene3d>
          </p:spPr>
        </p:pic>
        <p:pic>
          <p:nvPicPr>
            <p:cNvPr id="497" name="Рисунок 496" descr="Изображение выглядит как иллюстрация, зарисовка, графическая вставка, рисун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533224D-303B-9509-56EA-22A7CBA50410}"/>
                </a:ext>
              </a:extLst>
            </p:cNvPr>
            <p:cNvPicPr>
              <a:picLocks noChangeAspect="1"/>
            </p:cNvPicPr>
            <p:nvPr/>
          </p:nvPicPr>
          <p:blipFill>
            <a:blip r:embed="rId4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06955" y="3569148"/>
              <a:ext cx="886934" cy="886934"/>
            </a:xfrm>
            <a:prstGeom prst="rect">
              <a:avLst/>
            </a:prstGeom>
          </p:spPr>
        </p:pic>
        <p:pic>
          <p:nvPicPr>
            <p:cNvPr id="498" name="Рисунок 497">
              <a:extLst>
                <a:ext uri="{FF2B5EF4-FFF2-40B4-BE49-F238E27FC236}">
                  <a16:creationId xmlns:a16="http://schemas.microsoft.com/office/drawing/2014/main" id="{DEBE063A-530F-D0FE-52DA-E92466099A48}"/>
                </a:ext>
              </a:extLst>
            </p:cNvPr>
            <p:cNvPicPr>
              <a:picLocks noChangeAspect="1"/>
            </p:cNvPicPr>
            <p:nvPr/>
          </p:nvPicPr>
          <p:blipFill>
            <a:blip r:embed="rId5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 flipV="1">
              <a:off x="4460324" y="3581532"/>
              <a:ext cx="929599" cy="929599"/>
            </a:xfrm>
            <a:prstGeom prst="rect">
              <a:avLst/>
            </a:prstGeom>
          </p:spPr>
        </p:pic>
        <p:pic>
          <p:nvPicPr>
            <p:cNvPr id="499" name="Рисунок 498" descr="Изображение выглядит как Красочность, искусство, круг, картин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E3FFAF3-67CE-AF0B-C5D4-0AAA3D4D2850}"/>
                </a:ext>
              </a:extLst>
            </p:cNvPr>
            <p:cNvPicPr>
              <a:picLocks noChangeAspect="1"/>
            </p:cNvPicPr>
            <p:nvPr/>
          </p:nvPicPr>
          <p:blipFill>
            <a:blip r:embed="rId5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17378" y="3591201"/>
              <a:ext cx="793330" cy="793330"/>
            </a:xfrm>
            <a:prstGeom prst="rect">
              <a:avLst/>
            </a:prstGeom>
          </p:spPr>
        </p:pic>
        <p:pic>
          <p:nvPicPr>
            <p:cNvPr id="500" name="Рисунок 499" descr="Изображение выглядит как круг, аксессуар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1516303-1AF0-BAAA-CF3A-AB3E3A9BD471}"/>
                </a:ext>
              </a:extLst>
            </p:cNvPr>
            <p:cNvPicPr>
              <a:picLocks noChangeAspect="1"/>
            </p:cNvPicPr>
            <p:nvPr/>
          </p:nvPicPr>
          <p:blipFill>
            <a:blip r:embed="rId5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 flipH="1">
              <a:off x="3093891" y="3662752"/>
              <a:ext cx="793330" cy="793330"/>
            </a:xfrm>
            <a:prstGeom prst="rect">
              <a:avLst/>
            </a:prstGeom>
          </p:spPr>
        </p:pic>
      </p:grpSp>
      <p:grpSp>
        <p:nvGrpSpPr>
          <p:cNvPr id="501" name="Группа 500">
            <a:extLst>
              <a:ext uri="{FF2B5EF4-FFF2-40B4-BE49-F238E27FC236}">
                <a16:creationId xmlns:a16="http://schemas.microsoft.com/office/drawing/2014/main" id="{EF99B99D-0BAB-8FEE-C616-64EAEB7D39C2}"/>
              </a:ext>
            </a:extLst>
          </p:cNvPr>
          <p:cNvGrpSpPr/>
          <p:nvPr/>
        </p:nvGrpSpPr>
        <p:grpSpPr>
          <a:xfrm>
            <a:off x="6792161" y="3391403"/>
            <a:ext cx="4784222" cy="1014493"/>
            <a:chOff x="692266" y="3429000"/>
            <a:chExt cx="4784222" cy="1014493"/>
          </a:xfrm>
        </p:grpSpPr>
        <p:pic>
          <p:nvPicPr>
            <p:cNvPr id="502" name="Рисунок 501" descr="Изображение выглядит как вешалка, зарисовка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1393748-F872-B84E-8B21-C616F6C42A0B}"/>
                </a:ext>
              </a:extLst>
            </p:cNvPr>
            <p:cNvPicPr>
              <a:picLocks noChangeAspect="1"/>
            </p:cNvPicPr>
            <p:nvPr/>
          </p:nvPicPr>
          <p:blipFill>
            <a:blip r:embed="rId4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857881" y="3429000"/>
              <a:ext cx="1014493" cy="1014493"/>
            </a:xfrm>
            <a:prstGeom prst="rect">
              <a:avLst/>
            </a:prstGeom>
          </p:spPr>
        </p:pic>
        <p:pic>
          <p:nvPicPr>
            <p:cNvPr id="503" name="Рисунок 502" descr="Изображение выглядит как шахматная фигура, шахматы, настольная игра, Игры и спорт в закрытом помещении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5B348D5-F224-5D00-876F-FB645C004ACF}"/>
                </a:ext>
              </a:extLst>
            </p:cNvPr>
            <p:cNvPicPr>
              <a:picLocks noChangeAspect="1"/>
            </p:cNvPicPr>
            <p:nvPr/>
          </p:nvPicPr>
          <p:blipFill>
            <a:blip r:embed="rId4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589553" y="3520996"/>
              <a:ext cx="886935" cy="886935"/>
            </a:xfrm>
            <a:prstGeom prst="rect">
              <a:avLst/>
            </a:prstGeom>
            <a:scene3d>
              <a:camera prst="isometricOffAxis2Left"/>
              <a:lightRig rig="threePt" dir="t"/>
            </a:scene3d>
          </p:spPr>
        </p:pic>
        <p:pic>
          <p:nvPicPr>
            <p:cNvPr id="504" name="Рисунок 503" descr="Изображение выглядит как иллюстрация, зарисовка, графическая вставка, рисун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9E03A2D-C186-C925-B50D-8A1D5F86118F}"/>
                </a:ext>
              </a:extLst>
            </p:cNvPr>
            <p:cNvPicPr>
              <a:picLocks noChangeAspect="1"/>
            </p:cNvPicPr>
            <p:nvPr/>
          </p:nvPicPr>
          <p:blipFill>
            <a:blip r:embed="rId4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495251" y="3535364"/>
              <a:ext cx="886934" cy="886934"/>
            </a:xfrm>
            <a:prstGeom prst="rect">
              <a:avLst/>
            </a:prstGeom>
          </p:spPr>
        </p:pic>
        <p:pic>
          <p:nvPicPr>
            <p:cNvPr id="505" name="Рисунок 504">
              <a:extLst>
                <a:ext uri="{FF2B5EF4-FFF2-40B4-BE49-F238E27FC236}">
                  <a16:creationId xmlns:a16="http://schemas.microsoft.com/office/drawing/2014/main" id="{C7012A6A-3E90-9685-3461-EBF7AF169BEF}"/>
                </a:ext>
              </a:extLst>
            </p:cNvPr>
            <p:cNvPicPr>
              <a:picLocks noChangeAspect="1"/>
            </p:cNvPicPr>
            <p:nvPr/>
          </p:nvPicPr>
          <p:blipFill>
            <a:blip r:embed="rId5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3054896" y="3513215"/>
              <a:ext cx="929599" cy="929599"/>
            </a:xfrm>
            <a:prstGeom prst="rect">
              <a:avLst/>
            </a:prstGeom>
            <a:scene3d>
              <a:camera prst="isometricTopUp"/>
              <a:lightRig rig="threePt" dir="t"/>
            </a:scene3d>
          </p:spPr>
        </p:pic>
        <p:pic>
          <p:nvPicPr>
            <p:cNvPr id="506" name="Рисунок 505" descr="Изображение выглядит как Красочность, искусство, круг, картин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65E3CFC-E082-3971-7AB2-E1BC35567D67}"/>
                </a:ext>
              </a:extLst>
            </p:cNvPr>
            <p:cNvPicPr>
              <a:picLocks noChangeAspect="1"/>
            </p:cNvPicPr>
            <p:nvPr/>
          </p:nvPicPr>
          <p:blipFill>
            <a:blip r:embed="rId5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1132265" flipH="1">
              <a:off x="2385062" y="3591201"/>
              <a:ext cx="793330" cy="793330"/>
            </a:xfrm>
            <a:prstGeom prst="rect">
              <a:avLst/>
            </a:prstGeom>
          </p:spPr>
        </p:pic>
        <p:pic>
          <p:nvPicPr>
            <p:cNvPr id="507" name="Рисунок 506" descr="Изображение выглядит как круг, аксессуар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A58850F-0402-2CDC-7FE0-87B9112C764A}"/>
                </a:ext>
              </a:extLst>
            </p:cNvPr>
            <p:cNvPicPr>
              <a:picLocks noChangeAspect="1"/>
            </p:cNvPicPr>
            <p:nvPr/>
          </p:nvPicPr>
          <p:blipFill>
            <a:blip r:embed="rId5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92266" y="3604500"/>
              <a:ext cx="793330" cy="793330"/>
            </a:xfrm>
            <a:prstGeom prst="rect">
              <a:avLst/>
            </a:prstGeom>
            <a:scene3d>
              <a:camera prst="isometricTopUp"/>
              <a:lightRig rig="threePt" dir="t"/>
            </a:scene3d>
          </p:spPr>
        </p:pic>
      </p:grpSp>
      <p:grpSp>
        <p:nvGrpSpPr>
          <p:cNvPr id="508" name="Группа 507">
            <a:extLst>
              <a:ext uri="{FF2B5EF4-FFF2-40B4-BE49-F238E27FC236}">
                <a16:creationId xmlns:a16="http://schemas.microsoft.com/office/drawing/2014/main" id="{FF88036D-F5D2-18A9-1B3A-E41D69EC13B3}"/>
              </a:ext>
            </a:extLst>
          </p:cNvPr>
          <p:cNvGrpSpPr/>
          <p:nvPr/>
        </p:nvGrpSpPr>
        <p:grpSpPr>
          <a:xfrm>
            <a:off x="6873190" y="5122982"/>
            <a:ext cx="4637233" cy="1014493"/>
            <a:chOff x="773295" y="3453013"/>
            <a:chExt cx="4637233" cy="1014493"/>
          </a:xfrm>
        </p:grpSpPr>
        <p:pic>
          <p:nvPicPr>
            <p:cNvPr id="509" name="Рисунок 508" descr="Изображение выглядит как вешалка, зарисовка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0984B82-7587-5E71-2D3D-6AB881A57DA7}"/>
                </a:ext>
              </a:extLst>
            </p:cNvPr>
            <p:cNvPicPr>
              <a:picLocks noChangeAspect="1"/>
            </p:cNvPicPr>
            <p:nvPr/>
          </p:nvPicPr>
          <p:blipFill>
            <a:blip r:embed="rId4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077405" flipH="1">
              <a:off x="3783488" y="3453013"/>
              <a:ext cx="1014493" cy="1014493"/>
            </a:xfrm>
            <a:prstGeom prst="rect">
              <a:avLst/>
            </a:prstGeom>
          </p:spPr>
        </p:pic>
        <p:pic>
          <p:nvPicPr>
            <p:cNvPr id="510" name="Рисунок 509" descr="Изображение выглядит как шахматная фигура, шахматы, настольная игра, Игры и спорт в закрытом помещении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9FFD6EA-FC0C-A21C-C1FC-026DF559D6BD}"/>
                </a:ext>
              </a:extLst>
            </p:cNvPr>
            <p:cNvPicPr>
              <a:picLocks noChangeAspect="1"/>
            </p:cNvPicPr>
            <p:nvPr/>
          </p:nvPicPr>
          <p:blipFill>
            <a:blip r:embed="rId4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062496" y="3511777"/>
              <a:ext cx="886935" cy="886935"/>
            </a:xfrm>
            <a:prstGeom prst="rect">
              <a:avLst/>
            </a:prstGeom>
            <a:scene3d>
              <a:camera prst="isometricTopUp"/>
              <a:lightRig rig="threePt" dir="t"/>
            </a:scene3d>
          </p:spPr>
        </p:pic>
        <p:pic>
          <p:nvPicPr>
            <p:cNvPr id="511" name="Рисунок 510" descr="Изображение выглядит как иллюстрация, зарисовка, графическая вставка, рисун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B50295C-5E44-DBF4-5E1D-F061E748BF1B}"/>
                </a:ext>
              </a:extLst>
            </p:cNvPr>
            <p:cNvPicPr>
              <a:picLocks noChangeAspect="1"/>
            </p:cNvPicPr>
            <p:nvPr/>
          </p:nvPicPr>
          <p:blipFill>
            <a:blip r:embed="rId4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303987" y="3557697"/>
              <a:ext cx="886934" cy="886934"/>
            </a:xfrm>
            <a:prstGeom prst="rect">
              <a:avLst/>
            </a:prstGeom>
          </p:spPr>
        </p:pic>
        <p:pic>
          <p:nvPicPr>
            <p:cNvPr id="512" name="Рисунок 511">
              <a:extLst>
                <a:ext uri="{FF2B5EF4-FFF2-40B4-BE49-F238E27FC236}">
                  <a16:creationId xmlns:a16="http://schemas.microsoft.com/office/drawing/2014/main" id="{07719E36-931B-844B-F4C0-DF155C4AD266}"/>
                </a:ext>
              </a:extLst>
            </p:cNvPr>
            <p:cNvPicPr>
              <a:picLocks noChangeAspect="1"/>
            </p:cNvPicPr>
            <p:nvPr/>
          </p:nvPicPr>
          <p:blipFill>
            <a:blip r:embed="rId5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4480929" y="3512583"/>
              <a:ext cx="929599" cy="929599"/>
            </a:xfrm>
            <a:prstGeom prst="rect">
              <a:avLst/>
            </a:prstGeom>
            <a:scene3d>
              <a:camera prst="isometricOffAxis2Left"/>
              <a:lightRig rig="threePt" dir="t"/>
            </a:scene3d>
          </p:spPr>
        </p:pic>
        <p:pic>
          <p:nvPicPr>
            <p:cNvPr id="513" name="Рисунок 512" descr="Изображение выглядит как Красочность, искусство, круг, картин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7EFAD8E-5B41-5553-BA9A-10DE55FB08B3}"/>
                </a:ext>
              </a:extLst>
            </p:cNvPr>
            <p:cNvPicPr>
              <a:picLocks noChangeAspect="1"/>
            </p:cNvPicPr>
            <p:nvPr/>
          </p:nvPicPr>
          <p:blipFill>
            <a:blip r:embed="rId5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498126" y="3591201"/>
              <a:ext cx="793330" cy="793330"/>
            </a:xfrm>
            <a:prstGeom prst="rect">
              <a:avLst/>
            </a:prstGeom>
            <a:scene3d>
              <a:camera prst="isometricTopUp"/>
              <a:lightRig rig="threePt" dir="t"/>
            </a:scene3d>
          </p:spPr>
        </p:pic>
        <p:pic>
          <p:nvPicPr>
            <p:cNvPr id="514" name="Рисунок 513" descr="Изображение выглядит как круг, аксессуар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382F5B9-FC7B-75E8-F152-A744ED88F3C8}"/>
                </a:ext>
              </a:extLst>
            </p:cNvPr>
            <p:cNvPicPr>
              <a:picLocks noChangeAspect="1"/>
            </p:cNvPicPr>
            <p:nvPr/>
          </p:nvPicPr>
          <p:blipFill>
            <a:blip r:embed="rId5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6024084" flipH="1">
              <a:off x="773295" y="3580718"/>
              <a:ext cx="793330" cy="793330"/>
            </a:xfrm>
            <a:prstGeom prst="rect">
              <a:avLst/>
            </a:prstGeom>
          </p:spPr>
        </p:pic>
      </p:grpSp>
      <p:sp>
        <p:nvSpPr>
          <p:cNvPr id="476" name="Прямоугольник: скругленные углы 475">
            <a:extLst>
              <a:ext uri="{FF2B5EF4-FFF2-40B4-BE49-F238E27FC236}">
                <a16:creationId xmlns:a16="http://schemas.microsoft.com/office/drawing/2014/main" id="{C2106B68-76E3-9392-B6E4-0576083E1278}"/>
              </a:ext>
            </a:extLst>
          </p:cNvPr>
          <p:cNvSpPr/>
          <p:nvPr/>
        </p:nvSpPr>
        <p:spPr>
          <a:xfrm>
            <a:off x="6802355" y="5148514"/>
            <a:ext cx="4715387" cy="1063932"/>
          </a:xfrm>
          <a:prstGeom prst="roundRect">
            <a:avLst/>
          </a:prstGeom>
          <a:solidFill>
            <a:schemeClr val="accent6">
              <a:alpha val="46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477" name="Прямоугольник: скругленные углы 476">
            <a:extLst>
              <a:ext uri="{FF2B5EF4-FFF2-40B4-BE49-F238E27FC236}">
                <a16:creationId xmlns:a16="http://schemas.microsoft.com/office/drawing/2014/main" id="{458B9C1E-F07B-F62B-67E7-FBB3D1A7DC81}"/>
              </a:ext>
            </a:extLst>
          </p:cNvPr>
          <p:cNvSpPr/>
          <p:nvPr/>
        </p:nvSpPr>
        <p:spPr>
          <a:xfrm>
            <a:off x="6805865" y="3447338"/>
            <a:ext cx="4715387" cy="1063932"/>
          </a:xfrm>
          <a:prstGeom prst="roundRect">
            <a:avLst/>
          </a:prstGeom>
          <a:solidFill>
            <a:srgbClr val="FF0000">
              <a:alpha val="46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478" name="Прямоугольник: скругленные углы 477">
            <a:extLst>
              <a:ext uri="{FF2B5EF4-FFF2-40B4-BE49-F238E27FC236}">
                <a16:creationId xmlns:a16="http://schemas.microsoft.com/office/drawing/2014/main" id="{73397242-1A00-F345-0B28-2CD725194593}"/>
              </a:ext>
            </a:extLst>
          </p:cNvPr>
          <p:cNvSpPr/>
          <p:nvPr/>
        </p:nvSpPr>
        <p:spPr>
          <a:xfrm>
            <a:off x="676892" y="5148306"/>
            <a:ext cx="4715387" cy="1063932"/>
          </a:xfrm>
          <a:prstGeom prst="roundRect">
            <a:avLst/>
          </a:prstGeom>
          <a:solidFill>
            <a:srgbClr val="FF0000">
              <a:alpha val="46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 dirty="0"/>
          </a:p>
        </p:txBody>
      </p:sp>
      <p:sp>
        <p:nvSpPr>
          <p:cNvPr id="479" name="Прямоугольник: скругленные углы 478">
            <a:extLst>
              <a:ext uri="{FF2B5EF4-FFF2-40B4-BE49-F238E27FC236}">
                <a16:creationId xmlns:a16="http://schemas.microsoft.com/office/drawing/2014/main" id="{03B6750B-906B-1F0F-F48E-BA6D860727AF}"/>
              </a:ext>
            </a:extLst>
          </p:cNvPr>
          <p:cNvSpPr/>
          <p:nvPr/>
        </p:nvSpPr>
        <p:spPr>
          <a:xfrm>
            <a:off x="674431" y="3466597"/>
            <a:ext cx="4715387" cy="1063932"/>
          </a:xfrm>
          <a:prstGeom prst="roundRect">
            <a:avLst/>
          </a:prstGeom>
          <a:solidFill>
            <a:srgbClr val="FF0000">
              <a:alpha val="46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354" name="Рисунок 353">
            <a:extLst>
              <a:ext uri="{FF2B5EF4-FFF2-40B4-BE49-F238E27FC236}">
                <a16:creationId xmlns:a16="http://schemas.microsoft.com/office/drawing/2014/main" id="{1C8936C8-21BF-13B4-C6ED-EAE1DFD031F3}"/>
              </a:ext>
            </a:extLst>
          </p:cNvPr>
          <p:cNvPicPr>
            <a:picLocks noChangeAspect="1"/>
          </p:cNvPicPr>
          <p:nvPr/>
        </p:nvPicPr>
        <p:blipFill rotWithShape="1">
          <a:blip r:embed="rId5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0" t="11936" r="11513" b="12448"/>
          <a:stretch/>
        </p:blipFill>
        <p:spPr>
          <a:xfrm>
            <a:off x="3887090" y="1288908"/>
            <a:ext cx="3989767" cy="381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8106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5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500"/>
                                        <p:tgtEl>
                                          <p:spTgt spid="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4" dur="500"/>
                                        <p:tgtEl>
                                          <p:spTgt spid="3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500"/>
                                        <p:tgtEl>
                                          <p:spTgt spid="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500"/>
                                        <p:tgtEl>
                                          <p:spTgt spid="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3" dur="500"/>
                                        <p:tgtEl>
                                          <p:spTgt spid="3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>
                      <p:stCondLst>
                        <p:cond delay="indefinite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500"/>
                                        <p:tgtEl>
                                          <p:spTgt spid="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4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7" dur="500"/>
                                        <p:tgtEl>
                                          <p:spTgt spid="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8" fill="hold">
                      <p:stCondLst>
                        <p:cond delay="indefinite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1" dur="500"/>
                                        <p:tgtEl>
                                          <p:spTgt spid="3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4" dur="500"/>
                                        <p:tgtEl>
                                          <p:spTgt spid="3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7" dur="500"/>
                                        <p:tgtEl>
                                          <p:spTgt spid="3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0" dur="500"/>
                                        <p:tgtEl>
                                          <p:spTgt spid="3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3" dur="500"/>
                                        <p:tgtEl>
                                          <p:spTgt spid="3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6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9" dur="500"/>
                                        <p:tgtEl>
                                          <p:spTgt spid="3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2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5" dur="500"/>
                                        <p:tgtEl>
                                          <p:spTgt spid="3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9" dur="500"/>
                                        <p:tgtEl>
                                          <p:spTgt spid="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2" dur="500"/>
                                        <p:tgtEl>
                                          <p:spTgt spid="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5" dur="500"/>
                                        <p:tgtEl>
                                          <p:spTgt spid="3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8" dur="500"/>
                                        <p:tgtEl>
                                          <p:spTgt spid="3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1" dur="500"/>
                                        <p:tgtEl>
                                          <p:spTgt spid="3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2" fill="hold">
                      <p:stCondLst>
                        <p:cond delay="indefinite"/>
                      </p:stCondLst>
                      <p:childTnLst>
                        <p:par>
                          <p:cTn id="253" fill="hold">
                            <p:stCondLst>
                              <p:cond delay="0"/>
                            </p:stCondLst>
                            <p:childTnLst>
                              <p:par>
                                <p:cTn id="2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6" dur="500"/>
                                        <p:tgtEl>
                                          <p:spTgt spid="3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9" dur="500"/>
                                        <p:tgtEl>
                                          <p:spTgt spid="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2" dur="500"/>
                                        <p:tgtEl>
                                          <p:spTgt spid="3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5" dur="500"/>
                                        <p:tgtEl>
                                          <p:spTgt spid="3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6" fill="hold">
                      <p:stCondLst>
                        <p:cond delay="indefinite"/>
                      </p:stCondLst>
                      <p:childTnLst>
                        <p:par>
                          <p:cTn id="267" fill="hold">
                            <p:stCondLst>
                              <p:cond delay="0"/>
                            </p:stCondLst>
                            <p:childTnLst>
                              <p:par>
                                <p:cTn id="2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9" dur="500"/>
                                        <p:tgtEl>
                                          <p:spTgt spid="3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2" dur="500"/>
                                        <p:tgtEl>
                                          <p:spTgt spid="3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5" dur="500"/>
                                        <p:tgtEl>
                                          <p:spTgt spid="3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8" dur="500"/>
                                        <p:tgtEl>
                                          <p:spTgt spid="3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1" dur="500"/>
                                        <p:tgtEl>
                                          <p:spTgt spid="3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4" dur="500"/>
                                        <p:tgtEl>
                                          <p:spTgt spid="3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7" dur="500"/>
                                        <p:tgtEl>
                                          <p:spTgt spid="3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0" dur="500"/>
                                        <p:tgtEl>
                                          <p:spTgt spid="3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3" dur="500"/>
                                        <p:tgtEl>
                                          <p:spTgt spid="3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7" dur="500"/>
                                        <p:tgtEl>
                                          <p:spTgt spid="4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0" dur="500"/>
                                        <p:tgtEl>
                                          <p:spTgt spid="4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3" dur="500"/>
                                        <p:tgtEl>
                                          <p:spTgt spid="4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6" dur="500"/>
                                        <p:tgtEl>
                                          <p:spTgt spid="4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9" dur="500"/>
                                        <p:tgtEl>
                                          <p:spTgt spid="4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0" fill="hold">
                      <p:stCondLst>
                        <p:cond delay="indefinite"/>
                      </p:stCondLst>
                      <p:childTnLst>
                        <p:par>
                          <p:cTn id="311" fill="hold">
                            <p:stCondLst>
                              <p:cond delay="0"/>
                            </p:stCondLst>
                            <p:childTnLst>
                              <p:par>
                                <p:cTn id="3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4" dur="500"/>
                                        <p:tgtEl>
                                          <p:spTgt spid="3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7" dur="500"/>
                                        <p:tgtEl>
                                          <p:spTgt spid="4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0" dur="500"/>
                                        <p:tgtEl>
                                          <p:spTgt spid="4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3" dur="500"/>
                                        <p:tgtEl>
                                          <p:spTgt spid="3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4" fill="hold">
                      <p:stCondLst>
                        <p:cond delay="indefinite"/>
                      </p:stCondLst>
                      <p:childTnLst>
                        <p:par>
                          <p:cTn id="325" fill="hold">
                            <p:stCondLst>
                              <p:cond delay="0"/>
                            </p:stCondLst>
                            <p:childTnLst>
                              <p:par>
                                <p:cTn id="3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7" dur="500"/>
                                        <p:tgtEl>
                                          <p:spTgt spid="4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0" dur="500"/>
                                        <p:tgtEl>
                                          <p:spTgt spid="4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3" dur="500"/>
                                        <p:tgtEl>
                                          <p:spTgt spid="4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6" dur="500"/>
                                        <p:tgtEl>
                                          <p:spTgt spid="4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9" dur="500"/>
                                        <p:tgtEl>
                                          <p:spTgt spid="4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2" dur="500"/>
                                        <p:tgtEl>
                                          <p:spTgt spid="3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5" dur="500"/>
                                        <p:tgtEl>
                                          <p:spTgt spid="4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8" dur="500"/>
                                        <p:tgtEl>
                                          <p:spTgt spid="4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1" dur="500"/>
                                        <p:tgtEl>
                                          <p:spTgt spid="3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5" dur="500"/>
                                        <p:tgtEl>
                                          <p:spTgt spid="4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8" dur="500"/>
                                        <p:tgtEl>
                                          <p:spTgt spid="4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1" dur="500"/>
                                        <p:tgtEl>
                                          <p:spTgt spid="4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4" dur="500"/>
                                        <p:tgtEl>
                                          <p:spTgt spid="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7" dur="500"/>
                                        <p:tgtEl>
                                          <p:spTgt spid="4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8" fill="hold">
                      <p:stCondLst>
                        <p:cond delay="indefinite"/>
                      </p:stCondLst>
                      <p:childTnLst>
                        <p:par>
                          <p:cTn id="369" fill="hold">
                            <p:stCondLst>
                              <p:cond delay="0"/>
                            </p:stCondLst>
                            <p:childTnLst>
                              <p:par>
                                <p:cTn id="3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2" dur="500"/>
                                        <p:tgtEl>
                                          <p:spTgt spid="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5" dur="500"/>
                                        <p:tgtEl>
                                          <p:spTgt spid="4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8" dur="500"/>
                                        <p:tgtEl>
                                          <p:spTgt spid="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1" dur="500"/>
                                        <p:tgtEl>
                                          <p:spTgt spid="4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2" fill="hold">
                      <p:stCondLst>
                        <p:cond delay="indefinite"/>
                      </p:stCondLst>
                      <p:childTnLst>
                        <p:par>
                          <p:cTn id="383" fill="hold">
                            <p:stCondLst>
                              <p:cond delay="0"/>
                            </p:stCondLst>
                            <p:childTnLst>
                              <p:par>
                                <p:cTn id="38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5" dur="500"/>
                                        <p:tgtEl>
                                          <p:spTgt spid="4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8" dur="500"/>
                                        <p:tgtEl>
                                          <p:spTgt spid="4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1" dur="500"/>
                                        <p:tgtEl>
                                          <p:spTgt spid="4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4" dur="500"/>
                                        <p:tgtEl>
                                          <p:spTgt spid="4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7" dur="500"/>
                                        <p:tgtEl>
                                          <p:spTgt spid="4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0" dur="500"/>
                                        <p:tgtEl>
                                          <p:spTgt spid="4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3" dur="500"/>
                                        <p:tgtEl>
                                          <p:spTgt spid="4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6" dur="500"/>
                                        <p:tgtEl>
                                          <p:spTgt spid="4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9" dur="500"/>
                                        <p:tgtEl>
                                          <p:spTgt spid="4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3" dur="500"/>
                                        <p:tgtEl>
                                          <p:spTgt spid="4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6" dur="500"/>
                                        <p:tgtEl>
                                          <p:spTgt spid="4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9" dur="500"/>
                                        <p:tgtEl>
                                          <p:spTgt spid="4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2" dur="500"/>
                                        <p:tgtEl>
                                          <p:spTgt spid="5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5" dur="500"/>
                                        <p:tgtEl>
                                          <p:spTgt spid="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6" fill="hold">
                      <p:stCondLst>
                        <p:cond delay="indefinite"/>
                      </p:stCondLst>
                      <p:childTnLst>
                        <p:par>
                          <p:cTn id="427" fill="hold">
                            <p:stCondLst>
                              <p:cond delay="0"/>
                            </p:stCondLst>
                            <p:childTnLst>
                              <p:par>
                                <p:cTn id="4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0" dur="500"/>
                                        <p:tgtEl>
                                          <p:spTgt spid="4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3" dur="500"/>
                                        <p:tgtEl>
                                          <p:spTgt spid="4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6" dur="500"/>
                                        <p:tgtEl>
                                          <p:spTgt spid="4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9" dur="500"/>
                                        <p:tgtEl>
                                          <p:spTgt spid="4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0" fill="hold">
                      <p:stCondLst>
                        <p:cond delay="indefinite"/>
                      </p:stCondLst>
                      <p:childTnLst>
                        <p:par>
                          <p:cTn id="441" fill="hold">
                            <p:stCondLst>
                              <p:cond delay="0"/>
                            </p:stCondLst>
                            <p:childTnLst>
                              <p:par>
                                <p:cTn id="4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3" dur="500"/>
                                        <p:tgtEl>
                                          <p:spTgt spid="4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6" dur="500"/>
                                        <p:tgtEl>
                                          <p:spTgt spid="4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9" dur="500"/>
                                        <p:tgtEl>
                                          <p:spTgt spid="4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2" dur="500"/>
                                        <p:tgtEl>
                                          <p:spTgt spid="5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5" dur="500"/>
                                        <p:tgtEl>
                                          <p:spTgt spid="5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8" dur="500"/>
                                        <p:tgtEl>
                                          <p:spTgt spid="4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1" dur="500"/>
                                        <p:tgtEl>
                                          <p:spTgt spid="4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4" dur="500"/>
                                        <p:tgtEl>
                                          <p:spTgt spid="4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7" dur="500"/>
                                        <p:tgtEl>
                                          <p:spTgt spid="4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69" restart="whenNotActive" fill="hold" evtFilter="cancelBubble" nodeType="interactiveSeq">
                <p:stCondLst>
                  <p:cond evt="onClick" delay="0">
                    <p:tgtEl>
                      <p:spTgt spid="3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0" fill="hold">
                      <p:stCondLst>
                        <p:cond delay="0"/>
                      </p:stCondLst>
                      <p:childTnLst>
                        <p:par>
                          <p:cTn id="471" fill="hold">
                            <p:stCondLst>
                              <p:cond delay="0"/>
                            </p:stCondLst>
                            <p:childTnLst>
                              <p:par>
                                <p:cTn id="47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4" dur="500" fill="hold"/>
                                        <p:tgtEl>
                                          <p:spTgt spid="3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5" dur="500" fill="hold"/>
                                        <p:tgtEl>
                                          <p:spTgt spid="3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6" dur="500"/>
                                        <p:tgtEl>
                                          <p:spTgt spid="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7" fill="hold">
                      <p:stCondLst>
                        <p:cond delay="indefinite"/>
                      </p:stCondLst>
                      <p:childTnLst>
                        <p:par>
                          <p:cTn id="478" fill="hold">
                            <p:stCondLst>
                              <p:cond delay="0"/>
                            </p:stCondLst>
                            <p:childTnLst>
                              <p:par>
                                <p:cTn id="47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0" dur="500"/>
                                        <p:tgtEl>
                                          <p:spTgt spid="3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1" dur="500"/>
                                        <p:tgtEl>
                                          <p:spTgt spid="3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2" dur="500"/>
                                        <p:tgtEl>
                                          <p:spTgt spid="3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3"/>
                  </p:tgtEl>
                </p:cond>
              </p:nextCondLst>
            </p:seq>
          </p:childTnLst>
        </p:cTn>
      </p:par>
    </p:tnLst>
    <p:bldLst>
      <p:bldP spid="73" grpId="0" animBg="1"/>
      <p:bldP spid="73" grpId="1" animBg="1"/>
      <p:bldP spid="74" grpId="0" animBg="1"/>
      <p:bldP spid="74" grpId="1" animBg="1"/>
      <p:bldP spid="75" grpId="0" animBg="1"/>
      <p:bldP spid="75" grpId="1" animBg="1"/>
      <p:bldP spid="76" grpId="0" animBg="1"/>
      <p:bldP spid="76" grpId="1" animBg="1"/>
      <p:bldP spid="44" grpId="0" animBg="1"/>
      <p:bldP spid="44" grpId="1" animBg="1"/>
      <p:bldP spid="45" grpId="0" animBg="1"/>
      <p:bldP spid="45" grpId="1" animBg="1"/>
      <p:bldP spid="46" grpId="0" animBg="1"/>
      <p:bldP spid="46" grpId="1" animBg="1"/>
      <p:bldP spid="47" grpId="0" animBg="1"/>
      <p:bldP spid="47" grpId="1" animBg="1"/>
      <p:bldP spid="87" grpId="0" animBg="1"/>
      <p:bldP spid="87" grpId="1" animBg="1"/>
      <p:bldP spid="88" grpId="0" animBg="1"/>
      <p:bldP spid="88" grpId="1" animBg="1"/>
      <p:bldP spid="89" grpId="0" animBg="1"/>
      <p:bldP spid="89" grpId="1" animBg="1"/>
      <p:bldP spid="90" grpId="0" animBg="1"/>
      <p:bldP spid="90" grpId="1" animBg="1"/>
      <p:bldP spid="126" grpId="0" animBg="1"/>
      <p:bldP spid="126" grpId="1" animBg="1"/>
      <p:bldP spid="127" grpId="0" animBg="1"/>
      <p:bldP spid="127" grpId="1" animBg="1"/>
      <p:bldP spid="320" grpId="0" animBg="1"/>
      <p:bldP spid="320" grpId="1" animBg="1"/>
      <p:bldP spid="321" grpId="0" animBg="1"/>
      <p:bldP spid="321" grpId="1" animBg="1"/>
      <p:bldP spid="359" grpId="0" animBg="1"/>
      <p:bldP spid="359" grpId="1" animBg="1"/>
      <p:bldP spid="360" grpId="0" animBg="1"/>
      <p:bldP spid="360" grpId="1" animBg="1"/>
      <p:bldP spid="361" grpId="0" animBg="1"/>
      <p:bldP spid="361" grpId="1" animBg="1"/>
      <p:bldP spid="362" grpId="0" animBg="1"/>
      <p:bldP spid="362" grpId="1" animBg="1"/>
      <p:bldP spid="398" grpId="0" animBg="1"/>
      <p:bldP spid="398" grpId="1" animBg="1"/>
      <p:bldP spid="399" grpId="0" animBg="1"/>
      <p:bldP spid="399" grpId="1" animBg="1"/>
      <p:bldP spid="400" grpId="0" animBg="1"/>
      <p:bldP spid="400" grpId="1" animBg="1"/>
      <p:bldP spid="401" grpId="0" animBg="1"/>
      <p:bldP spid="401" grpId="1" animBg="1"/>
      <p:bldP spid="437" grpId="0" animBg="1"/>
      <p:bldP spid="437" grpId="1" animBg="1"/>
      <p:bldP spid="438" grpId="0" animBg="1"/>
      <p:bldP spid="438" grpId="1" animBg="1"/>
      <p:bldP spid="439" grpId="0" animBg="1"/>
      <p:bldP spid="439" grpId="1" animBg="1"/>
      <p:bldP spid="440" grpId="0" animBg="1"/>
      <p:bldP spid="440" grpId="1" animBg="1"/>
      <p:bldP spid="476" grpId="0" animBg="1"/>
      <p:bldP spid="476" grpId="1" animBg="1"/>
      <p:bldP spid="477" grpId="0" animBg="1"/>
      <p:bldP spid="477" grpId="1" animBg="1"/>
      <p:bldP spid="478" grpId="0" animBg="1"/>
      <p:bldP spid="478" grpId="1" animBg="1"/>
      <p:bldP spid="479" grpId="0" animBg="1"/>
      <p:bldP spid="479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E32E27FB-CB24-4E38-B37C-A919B910A8BC}"/>
</file>

<file path=customXml/itemProps2.xml><?xml version="1.0" encoding="utf-8"?>
<ds:datastoreItem xmlns:ds="http://schemas.openxmlformats.org/officeDocument/2006/customXml" ds:itemID="{C6C41BC0-A5C0-4335-AF90-6DBEBAEFC0F1}"/>
</file>

<file path=customXml/itemProps3.xml><?xml version="1.0" encoding="utf-8"?>
<ds:datastoreItem xmlns:ds="http://schemas.openxmlformats.org/officeDocument/2006/customXml" ds:itemID="{42BE8974-7EA0-4D90-80FE-5E129198D880}"/>
</file>

<file path=docProps/app.xml><?xml version="1.0" encoding="utf-8"?>
<Properties xmlns="http://schemas.openxmlformats.org/officeDocument/2006/extended-properties" xmlns:vt="http://schemas.openxmlformats.org/officeDocument/2006/docPropsVTypes">
  <TotalTime>218</TotalTime>
  <Words>1</Words>
  <Application>Microsoft Office PowerPoint</Application>
  <PresentationFormat>Широкоэкранный</PresentationFormat>
  <Paragraphs>1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23</cp:revision>
  <dcterms:created xsi:type="dcterms:W3CDTF">2025-02-10T10:27:52Z</dcterms:created>
  <dcterms:modified xsi:type="dcterms:W3CDTF">2025-03-01T10:35:30Z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