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A3E49-86F5-4B38-BE33-1AB0857B3FB4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6B9AC-1344-45C8-89E9-2EB2A9C8FD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Прямоугольник: скругленные углы 26"/>
          <p:cNvSpPr/>
          <p:nvPr/>
        </p:nvSpPr>
        <p:spPr>
          <a:xfrm>
            <a:off x="5932363" y="701192"/>
            <a:ext cx="2773018" cy="120916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28" name="Стрелка: вправо 27"/>
          <p:cNvSpPr/>
          <p:nvPr/>
        </p:nvSpPr>
        <p:spPr>
          <a:xfrm flipH="1">
            <a:off x="5326430" y="1012881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Стрелка: вправо 36"/>
          <p:cNvSpPr/>
          <p:nvPr/>
        </p:nvSpPr>
        <p:spPr>
          <a:xfrm flipH="1">
            <a:off x="2626135" y="1012881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Стрелка: вправо 37"/>
          <p:cNvSpPr/>
          <p:nvPr/>
        </p:nvSpPr>
        <p:spPr>
          <a:xfrm rot="16200000" flipH="1">
            <a:off x="1406532" y="1961784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Стрелка: вправо 38"/>
          <p:cNvSpPr/>
          <p:nvPr/>
        </p:nvSpPr>
        <p:spPr>
          <a:xfrm rot="16200000" flipH="1">
            <a:off x="1406532" y="4186183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Стрелка: вправо 39"/>
          <p:cNvSpPr/>
          <p:nvPr/>
        </p:nvSpPr>
        <p:spPr>
          <a:xfrm rot="10800000" flipH="1">
            <a:off x="2626135" y="5398984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Стрелка: вправо 40"/>
          <p:cNvSpPr/>
          <p:nvPr/>
        </p:nvSpPr>
        <p:spPr>
          <a:xfrm rot="5400000" flipH="1">
            <a:off x="4075274" y="4118749"/>
            <a:ext cx="694403" cy="37330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Стрелка: вправо 41"/>
          <p:cNvSpPr/>
          <p:nvPr/>
        </p:nvSpPr>
        <p:spPr>
          <a:xfrm rot="10800000" flipH="1">
            <a:off x="5339015" y="2845915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Стрелка: вправо 42"/>
          <p:cNvSpPr/>
          <p:nvPr/>
        </p:nvSpPr>
        <p:spPr>
          <a:xfrm rot="16200000" flipH="1">
            <a:off x="6710813" y="4097108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бобёр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64" y="2471531"/>
            <a:ext cx="1486670" cy="1486670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1315" y="2425658"/>
            <a:ext cx="1467976" cy="1467976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878" y="4652603"/>
            <a:ext cx="1569367" cy="1569367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4908" y="2684312"/>
            <a:ext cx="1486497" cy="1486497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120" y="658967"/>
            <a:ext cx="1021314" cy="1021314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0395" y="253107"/>
            <a:ext cx="1544599" cy="1544599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0890" y="4644876"/>
            <a:ext cx="1655411" cy="1655411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24" name="куст белк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9" y="33442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9" name="куст лам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803" y="12250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1" name="куст горный козёл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611" y="2078145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2" name="куст лось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84" y="2216875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3" name="куст бобер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137" y="2176641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4" name="куст коал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724" y="4360759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6" name="куст крыс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95" y="4399061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0" name="текст старт"/>
          <p:cNvSpPr txBox="1"/>
          <p:nvPr/>
        </p:nvSpPr>
        <p:spPr>
          <a:xfrm>
            <a:off x="6364557" y="995329"/>
            <a:ext cx="1976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START</a:t>
            </a:r>
          </a:p>
        </p:txBody>
      </p:sp>
      <p:sp>
        <p:nvSpPr>
          <p:cNvPr id="61" name="текст бк"/>
          <p:cNvSpPr txBox="1"/>
          <p:nvPr/>
        </p:nvSpPr>
        <p:spPr>
          <a:xfrm>
            <a:off x="6121505" y="1049018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 Black" panose="020B0A04020102020204" pitchFamily="34" charset="0"/>
              </a:rPr>
              <a:t>mądra</a:t>
            </a:r>
            <a:r>
              <a:rPr lang="en-US" sz="2000" dirty="0">
                <a:latin typeface="Arial Black" panose="020B0A04020102020204" pitchFamily="34" charset="0"/>
              </a:rPr>
              <a:t> lama</a:t>
            </a:r>
          </a:p>
        </p:txBody>
      </p:sp>
      <p:sp>
        <p:nvSpPr>
          <p:cNvPr id="62" name="текст шб"/>
          <p:cNvSpPr txBox="1"/>
          <p:nvPr/>
        </p:nvSpPr>
        <p:spPr>
          <a:xfrm>
            <a:off x="6098675" y="876484"/>
            <a:ext cx="250814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 Black" panose="020B0A04020102020204" pitchFamily="34" charset="0"/>
              </a:rPr>
              <a:t>malutka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wiewiórka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63" name="текст сл"/>
          <p:cNvSpPr txBox="1"/>
          <p:nvPr/>
        </p:nvSpPr>
        <p:spPr>
          <a:xfrm>
            <a:off x="6110090" y="1038314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 Black" panose="020B0A04020102020204" pitchFamily="34" charset="0"/>
              </a:rPr>
              <a:t>delikatny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ryś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64" name="текст пк"/>
          <p:cNvSpPr txBox="1"/>
          <p:nvPr/>
        </p:nvSpPr>
        <p:spPr>
          <a:xfrm>
            <a:off x="6098245" y="1003967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 Black" panose="020B0A04020102020204" pitchFamily="34" charset="0"/>
              </a:rPr>
              <a:t>groźny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lew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65" name="текст гк"/>
          <p:cNvSpPr txBox="1"/>
          <p:nvPr/>
        </p:nvSpPr>
        <p:spPr>
          <a:xfrm>
            <a:off x="5981398" y="1046277"/>
            <a:ext cx="267494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 Black" panose="020B0A04020102020204" pitchFamily="34" charset="0"/>
              </a:rPr>
              <a:t>wielki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renifer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66" name="текст св"/>
          <p:cNvSpPr txBox="1"/>
          <p:nvPr/>
        </p:nvSpPr>
        <p:spPr>
          <a:xfrm>
            <a:off x="6121505" y="1032621"/>
            <a:ext cx="225695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 Black" panose="020B0A04020102020204" pitchFamily="34" charset="0"/>
              </a:rPr>
              <a:t>sprytny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lis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67" name="текст сб"/>
          <p:cNvSpPr txBox="1"/>
          <p:nvPr/>
        </p:nvSpPr>
        <p:spPr>
          <a:xfrm>
            <a:off x="6093326" y="1002060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 Black" panose="020B0A04020102020204" pitchFamily="34" charset="0"/>
              </a:rPr>
              <a:t>silny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bóbr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68" name="текст ск"/>
          <p:cNvSpPr txBox="1"/>
          <p:nvPr/>
        </p:nvSpPr>
        <p:spPr>
          <a:xfrm>
            <a:off x="6314663" y="1034060"/>
            <a:ext cx="212622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 Black" panose="020B0A04020102020204" pitchFamily="34" charset="0"/>
              </a:rPr>
              <a:t>uparta</a:t>
            </a:r>
            <a:r>
              <a:rPr lang="en-US" sz="2000" dirty="0">
                <a:latin typeface="Arial Black" panose="020B0A04020102020204" pitchFamily="34" charset="0"/>
              </a:rPr>
              <a:t> koala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385" y="2920849"/>
            <a:ext cx="3277380" cy="3277380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482" y="696494"/>
            <a:ext cx="1847369" cy="1890331"/>
          </a:xfrm>
          <a:prstGeom prst="rect">
            <a:avLst/>
          </a:prstGeom>
        </p:spPr>
      </p:pic>
      <p:pic>
        <p:nvPicPr>
          <p:cNvPr id="3" name="Рисунок 2" descr="Изображение выглядит как лиса, зарисо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041" y="4687134"/>
            <a:ext cx="1607885" cy="160788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5" name="куст волк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250" y="4406695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-0.2487 0.1157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5" y="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9 -0.00024 L -0.47474 0.1143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42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47826 0.4541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19" y="2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-0.47214 0.7488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07" y="3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77556E-17 L -0.24023 0.7504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3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24687 0.4483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50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-0.03802 0.45139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02188 0.76065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38032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61" grpId="0" animBg="1"/>
      <p:bldP spid="61" grpId="2" animBg="1"/>
      <p:bldP spid="62" grpId="0" animBg="1"/>
      <p:bldP spid="62" grpId="2" animBg="1"/>
      <p:bldP spid="63" grpId="0" bldLvl="0" animBg="1"/>
      <p:bldP spid="63" grpId="2" bldLvl="0" animBg="1"/>
      <p:bldP spid="64" grpId="0" animBg="1"/>
      <p:bldP spid="64" grpId="2" animBg="1"/>
      <p:bldP spid="65" grpId="0" animBg="1"/>
      <p:bldP spid="65" grpId="2" animBg="1"/>
      <p:bldP spid="66" grpId="0" animBg="1"/>
      <p:bldP spid="66" grpId="2" animBg="1"/>
      <p:bldP spid="67" grpId="0" animBg="1"/>
      <p:bldP spid="67" grpId="2" animBg="1"/>
      <p:bldP spid="68" grpId="0" animBg="1"/>
      <p:bldP spid="68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63F77E7-5D25-46DE-BF68-6437A4D12EFA}"/>
</file>

<file path=customXml/itemProps2.xml><?xml version="1.0" encoding="utf-8"?>
<ds:datastoreItem xmlns:ds="http://schemas.openxmlformats.org/officeDocument/2006/customXml" ds:itemID="{15D5F55A-A376-4B3D-819E-6115E5066DEF}"/>
</file>

<file path=customXml/itemProps3.xml><?xml version="1.0" encoding="utf-8"?>
<ds:datastoreItem xmlns:ds="http://schemas.openxmlformats.org/officeDocument/2006/customXml" ds:itemID="{3E7FEFAF-B797-41E3-9A67-85F71DE2929D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17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2024-08-09T07:38:00Z</dcterms:created>
  <dcterms:modified xsi:type="dcterms:W3CDTF">2025-06-21T13:46:14Z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9DE85CD494CA468595D614A9613434B7_12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