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0" d="100"/>
          <a:sy n="200" d="100"/>
        </p:scale>
        <p:origin x="-3864" y="-20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AD83C-A839-4FDF-AE64-EA812FC039A4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A78ED-6527-4565-8022-E8436C0A482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- Ф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A78ED-6527-4565-8022-E8436C0A482A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2" Type="http://schemas.openxmlformats.org/officeDocument/2006/relationships/notesSlide" Target="../notesSlides/notesSlide1.xml"/><Relationship Id="rId21" Type="http://schemas.openxmlformats.org/officeDocument/2006/relationships/slideLayout" Target="../slideLayouts/slideLayout7.xml"/><Relationship Id="rId20" Type="http://schemas.openxmlformats.org/officeDocument/2006/relationships/image" Target="../media/image18.png"/><Relationship Id="rId2" Type="http://schemas.openxmlformats.org/officeDocument/2006/relationships/image" Target="../media/image2.png"/><Relationship Id="rId19" Type="http://schemas.openxmlformats.org/officeDocument/2006/relationships/tags" Target="../tags/tag1.xml"/><Relationship Id="rId18" Type="http://schemas.openxmlformats.org/officeDocument/2006/relationships/slide" Target="slide1.xml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небо, Кучевые облака, природа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-1"/>
            <a:ext cx="12192001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Изображение выглядит как кот, графическая вставка, млекопитающее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44" y="3755098"/>
            <a:ext cx="1583704" cy="2191377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обака, мультфильм, млекопитающее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090" y="3649980"/>
            <a:ext cx="1583705" cy="2296495"/>
          </a:xfrm>
          <a:prstGeom prst="rect">
            <a:avLst/>
          </a:prstGeom>
        </p:spPr>
      </p:pic>
      <p:sp>
        <p:nvSpPr>
          <p:cNvPr id="12" name="Прямоугольник: скругленные углы 11"/>
          <p:cNvSpPr/>
          <p:nvPr/>
        </p:nvSpPr>
        <p:spPr>
          <a:xfrm>
            <a:off x="1991090" y="2507944"/>
            <a:ext cx="2682139" cy="3666614"/>
          </a:xfrm>
          <a:prstGeom prst="roundRect">
            <a:avLst/>
          </a:prstGeom>
          <a:solidFill>
            <a:schemeClr val="lt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4830346" y="2507943"/>
            <a:ext cx="2682139" cy="3666614"/>
          </a:xfrm>
          <a:prstGeom prst="roundRect">
            <a:avLst/>
          </a:prstGeom>
          <a:solidFill>
            <a:schemeClr val="lt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3735012" y="527901"/>
            <a:ext cx="1892790" cy="1593130"/>
          </a:xfrm>
          <a:prstGeom prst="roundRect">
            <a:avLst/>
          </a:prstGeom>
          <a:solidFill>
            <a:schemeClr val="lt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624397" y="2614706"/>
            <a:ext cx="1230004" cy="1035274"/>
          </a:xfrm>
          <a:prstGeom prst="roundRect">
            <a:avLst/>
          </a:prstGeom>
          <a:solidFill>
            <a:schemeClr val="lt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Ть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7716926" y="2535602"/>
            <a:ext cx="1230004" cy="1035274"/>
          </a:xfrm>
          <a:prstGeom prst="roundRect">
            <a:avLst/>
          </a:prstGeom>
          <a:solidFill>
            <a:schemeClr val="lt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 descr="Изображение выглядит как ключ, металлоиздел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4252">
            <a:off x="3876451" y="519511"/>
            <a:ext cx="1609912" cy="160991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аксессуар, зрелище, очки, защитные очки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551" y="358834"/>
            <a:ext cx="1931264" cy="1931264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лекопитающее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719" y="523189"/>
            <a:ext cx="1575019" cy="1575019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обильный телефон, Портативное устройство связи, Мобильное устройство, Устройство связи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729" y="570221"/>
            <a:ext cx="1550810" cy="155081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круг, Торт на день рождения, мультфильм, пончик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848" y="549612"/>
            <a:ext cx="1520656" cy="1534944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лук, искусство, бабочка&#10;&#10;Автоматически созданное описание с низким доверительным уровнем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098" y="458400"/>
            <a:ext cx="1920787" cy="1676620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обувь, башмак, Обувь для ходьбы, сникер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394" y="455659"/>
            <a:ext cx="1892791" cy="183443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отыльки и бабочки, беспозвоночный, бабочка, насекомое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452" y="455659"/>
            <a:ext cx="1751551" cy="1751551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часы, настенные часы, время, Кварцевые часы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119" y="528655"/>
            <a:ext cx="1575019" cy="156988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устройство, утюг, зарисо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204" y="255000"/>
            <a:ext cx="2208045" cy="2208045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зонтик, аксессуар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94" y="544794"/>
            <a:ext cx="1590226" cy="1590226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кухонные принадлежности, горшок, чайник, заварочный чайник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674" y="506536"/>
            <a:ext cx="1704975" cy="1704975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090" y="1739515"/>
            <a:ext cx="5307337" cy="5471098"/>
          </a:xfrm>
          <a:prstGeom prst="rect">
            <a:avLst/>
          </a:prstGeom>
        </p:spPr>
      </p:pic>
      <p:pic>
        <p:nvPicPr>
          <p:cNvPr id="5" name="Рисунок 25">
            <a:hlinkClick r:id="rId18" action="ppaction://hlinksldjump"/>
          </p:cNvPr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9102090" y="3037840"/>
            <a:ext cx="3056255" cy="3056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44444E-6 L 0.07761 0.2638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0" y="13194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44444E-6 L 0.17369 0.2817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85" y="1407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-0.17369 0.271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5" y="13565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L -0.07461 0.2608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7" y="13032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85185E-6 L 0.07369 0.4337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5" y="2169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7 L -0.17006 0.4344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03" y="21713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05808 0.42546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4" y="21273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0.16953 0.43171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77" y="21574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81481E-6 L 0.07591 0.60439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" y="30208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85185E-6 L -0.15963 0.59791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82" y="29884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7 L -0.06562 0.59074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" y="29537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85185E-6 L 0.1737 0.60046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85" y="30023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4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WPS Presentation</Application>
  <PresentationFormat>Широкоэкранный</PresentationFormat>
  <Paragraphs>4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Aptos</vt:lpstr>
      <vt:lpstr>Segoe Print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7</cp:revision>
  <dcterms:created xsi:type="dcterms:W3CDTF">2024-05-14T09:30:00Z</dcterms:created>
  <dcterms:modified xsi:type="dcterms:W3CDTF">2024-06-18T13:24:56Z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34BE024E12FB47AC80E361D4D091C8A3_12</vt:lpwstr>
  </property>
  <property fmtid="{D5CDD505-2E9C-101B-9397-08002B2CF9AE}" pid="3" name="KSOProductBuildVer">
    <vt:lpwstr>1033-12.2.0.17119</vt:lpwstr>
  </property>
</Properties>
</file>