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графическая вставка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320" y="3876675"/>
            <a:ext cx="2154598" cy="29813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72BAA-7D03-4C75-8C3F-4F16061A359E}"/>
</file>

<file path=customXml/itemProps2.xml><?xml version="1.0" encoding="utf-8"?>
<ds:datastoreItem xmlns:ds="http://schemas.openxmlformats.org/officeDocument/2006/customXml" ds:itemID="{E94C81A5-FF4C-41B2-8BE9-6E614A523391}"/>
</file>

<file path=customXml/itemProps3.xml><?xml version="1.0" encoding="utf-8"?>
<ds:datastoreItem xmlns:ds="http://schemas.openxmlformats.org/officeDocument/2006/customXml" ds:itemID="{72BA4F64-E502-4375-A06F-3F7B8C2FF5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13</cp:revision>
  <dcterms:created xsi:type="dcterms:W3CDTF">2024-04-14T20:42:00Z</dcterms:created>
  <dcterms:modified xsi:type="dcterms:W3CDTF">2024-12-16T11:28:27Z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