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932680" y="2653665"/>
            <a:ext cx="2540635" cy="254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