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487" y="0"/>
            <a:ext cx="841513" cy="79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65" y="2665551"/>
            <a:ext cx="3066545" cy="3066545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38207464-AA81-09B7-8F45-7084568A21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6" y="4253937"/>
            <a:ext cx="1352567" cy="135256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43E49434-AEEA-3A99-688A-9EBB6F1CE0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9" y="619101"/>
            <a:ext cx="1850296" cy="185029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9B41CF-B7DF-06FC-F056-B67787FF151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94">
            <a:off x="5144057" y="4780040"/>
            <a:ext cx="1625372" cy="1219029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570FC4D9-2B3B-84AA-4415-4479DEA58AD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44" y="4246379"/>
            <a:ext cx="1347535" cy="13475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076C7B1-88A8-37D6-C689-9FA3ED7D3A3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837">
            <a:off x="5150319" y="4777742"/>
            <a:ext cx="1625372" cy="121902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39A9993-C910-0D02-24D2-42A599FBA7A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21" y="608726"/>
            <a:ext cx="1867021" cy="186702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12</cp:revision>
  <dcterms:created xsi:type="dcterms:W3CDTF">2024-07-21T13:02:50Z</dcterms:created>
  <dcterms:modified xsi:type="dcterms:W3CDTF">2024-08-03T16:32:12Z</dcterms:modified>
</cp:coreProperties>
</file>