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93917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9871" y="233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0152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71" y="32554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71" y="332082"/>
            <a:ext cx="1800000" cy="18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94" y="2437323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63" y="2516989"/>
            <a:ext cx="1773565" cy="1800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155979" y="898367"/>
            <a:ext cx="3345850" cy="5352403"/>
            <a:chOff x="335360" y="772730"/>
            <a:chExt cx="3345850" cy="5352403"/>
          </a:xfrm>
        </p:grpSpPr>
        <p:sp>
          <p:nvSpPr>
            <p:cNvPr id="4" name="Овал 3"/>
            <p:cNvSpPr/>
            <p:nvPr/>
          </p:nvSpPr>
          <p:spPr>
            <a:xfrm>
              <a:off x="335360" y="772730"/>
              <a:ext cx="2664296" cy="5352403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19"/>
            <a:stretch>
              <a:fillRect/>
            </a:stretch>
          </p:blipFill>
          <p:spPr>
            <a:xfrm flipH="1">
              <a:off x="767408" y="1928648"/>
              <a:ext cx="2913802" cy="396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19078" y="1419195"/>
              <a:ext cx="1096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РИТА</a:t>
              </a:r>
              <a:endParaRPr lang="ru-RU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6249871" y="4496989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18142" y="2437323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8142" y="200551"/>
            <a:ext cx="3960000" cy="2160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99" y="380551"/>
            <a:ext cx="2057143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387536"/>
            <a:ext cx="1800000" cy="18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42" y="2688722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2" y="2437323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54" y="4676989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42" y="4676989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71" y="4676989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42" y="4676989"/>
            <a:ext cx="2256000" cy="169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08" y="156576"/>
            <a:ext cx="6021555" cy="6120000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2830" y="3213100"/>
            <a:ext cx="2242820" cy="224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5D77CEB-2BD4-4A61-96B2-31A4B18EC9D4}"/>
</file>

<file path=customXml/itemProps2.xml><?xml version="1.0" encoding="utf-8"?>
<ds:datastoreItem xmlns:ds="http://schemas.openxmlformats.org/officeDocument/2006/customXml" ds:itemID="{E671C2D4-FCD5-43C1-944F-CC24A479ECB5}"/>
</file>

<file path=customXml/itemProps3.xml><?xml version="1.0" encoding="utf-8"?>
<ds:datastoreItem xmlns:ds="http://schemas.openxmlformats.org/officeDocument/2006/customXml" ds:itemID="{E8775432-BB66-45FD-BD88-A4152BC356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WPS Presentation</Application>
  <PresentationFormat>Произвольный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18</cp:revision>
  <dcterms:created xsi:type="dcterms:W3CDTF">2024-07-09T20:54:04Z</dcterms:created>
  <dcterms:modified xsi:type="dcterms:W3CDTF">2024-07-09T20:54:55Z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A0AA60FFC92843EDBB13771F82F64213_12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