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195" y="633777"/>
            <a:ext cx="2871969" cy="28719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0090" y="598733"/>
            <a:ext cx="2834261" cy="28342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069" y="650100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41" y="823991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0" y="603249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85" y="608163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64" y="523189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72032" y="1895225"/>
            <a:ext cx="3382260" cy="338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F4D3B8-4A32-4B60-BCE6-EE725641EF1B}"/>
</file>

<file path=customXml/itemProps2.xml><?xml version="1.0" encoding="utf-8"?>
<ds:datastoreItem xmlns:ds="http://schemas.openxmlformats.org/officeDocument/2006/customXml" ds:itemID="{B6C3A4C7-B871-4089-B84D-F9E1D1F01D53}"/>
</file>

<file path=customXml/itemProps3.xml><?xml version="1.0" encoding="utf-8"?>
<ds:datastoreItem xmlns:ds="http://schemas.openxmlformats.org/officeDocument/2006/customXml" ds:itemID="{A1C2525E-6CCC-4CE2-B515-A3AA618FC1F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2025-06-09T09:22:53Z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