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03" y="3489385"/>
            <a:ext cx="3017153" cy="3017153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05" y="908990"/>
            <a:ext cx="1457034" cy="1457034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392" y="908990"/>
            <a:ext cx="1292082" cy="129208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66" b="89063" l="4883" r="49121">
                        <a14:foregroundMark x1="36328" y1="30859" x2="33887" y2="40820"/>
                        <a14:foregroundMark x1="48438" y1="31543" x2="46777" y2="41699"/>
                        <a14:foregroundMark x1="46289" y1="29590" x2="43359" y2="48633"/>
                        <a14:foregroundMark x1="49121" y1="31836" x2="45605" y2="5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26" t="-972" r="49495" b="972"/>
          <a:stretch>
            <a:fillRect/>
          </a:stretch>
        </p:blipFill>
        <p:spPr>
          <a:xfrm>
            <a:off x="1715036" y="696609"/>
            <a:ext cx="923471" cy="17782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053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383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721" y="4483429"/>
            <a:ext cx="1122634" cy="112263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7757" y="1039937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67FEEC-3DA7-4BAA-810B-9FF56C384D53}"/>
</file>

<file path=customXml/itemProps2.xml><?xml version="1.0" encoding="utf-8"?>
<ds:datastoreItem xmlns:ds="http://schemas.openxmlformats.org/officeDocument/2006/customXml" ds:itemID="{9BFE0E3D-8DA2-4E3E-BF94-00AF5BF722DD}"/>
</file>

<file path=customXml/itemProps3.xml><?xml version="1.0" encoding="utf-8"?>
<ds:datastoreItem xmlns:ds="http://schemas.openxmlformats.org/officeDocument/2006/customXml" ds:itemID="{F9E1A32E-6CFE-42C1-890F-2E20BEC9F529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15</cp:revision>
  <dcterms:created xsi:type="dcterms:W3CDTF">2025-02-12T13:08:44Z</dcterms:created>
  <dcterms:modified xsi:type="dcterms:W3CDTF">2025-07-11T19:51:47Z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