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A4FC-B935-429C-8989-B6AEC1F611E7}" type="datetimeFigureOut">
              <a:rPr lang="ru-UA" smtClean="0"/>
              <a:t>12.06.2025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CA-9BC0-4EDD-AE59-1ADF0D49A9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85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87CA-9BC0-4EDD-AE59-1ADF0D49A98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335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7196733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900034" y="4380900"/>
            <a:ext cx="1810999" cy="2439392"/>
            <a:chOff x="1563436" y="4909300"/>
            <a:chExt cx="964683" cy="140633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5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4025072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080" y="2133941"/>
            <a:ext cx="1520551" cy="1520551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223" y="378792"/>
            <a:ext cx="1642599" cy="1642599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114" y="19996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18" name="лгушка 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67" y="3216619"/>
            <a:ext cx="2698176" cy="2698176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62" y="-672010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-54631" y="6029396"/>
            <a:ext cx="1066294" cy="7908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919E56-EE9F-24DF-73F8-73FB028380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68" y="2210884"/>
            <a:ext cx="1500479" cy="15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2722 0.4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7357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FEFF9A-8E4C-4B9B-9606-96DC22D4E3C5}"/>
</file>

<file path=customXml/itemProps2.xml><?xml version="1.0" encoding="utf-8"?>
<ds:datastoreItem xmlns:ds="http://schemas.openxmlformats.org/officeDocument/2006/customXml" ds:itemID="{E588C3FF-4E56-472E-91EE-AE811F96972E}"/>
</file>

<file path=customXml/itemProps3.xml><?xml version="1.0" encoding="utf-8"?>
<ds:datastoreItem xmlns:ds="http://schemas.openxmlformats.org/officeDocument/2006/customXml" ds:itemID="{1DACDB7F-5C48-4C7B-9D40-87AE15C22F0A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2024-04-24T05:02:11Z</dcterms:created>
  <dcterms:modified xsi:type="dcterms:W3CDTF">2025-06-12T21:02:24Z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