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4" Type="http://schemas.openxmlformats.org/officeDocument/2006/relationships/notesSlide" Target="../notesSlides/notesSlide1.xml"/><Relationship Id="rId93" Type="http://schemas.openxmlformats.org/officeDocument/2006/relationships/slideLayout" Target="../slideLayouts/slideLayout7.xml"/><Relationship Id="rId92" Type="http://schemas.microsoft.com/office/2007/relationships/hdphoto" Target="../media/image92.wdp"/><Relationship Id="rId91" Type="http://schemas.openxmlformats.org/officeDocument/2006/relationships/image" Target="../media/image91.png"/><Relationship Id="rId90" Type="http://schemas.openxmlformats.org/officeDocument/2006/relationships/image" Target="../media/image90.png"/><Relationship Id="rId9" Type="http://schemas.openxmlformats.org/officeDocument/2006/relationships/image" Target="../media/image9.png"/><Relationship Id="rId89" Type="http://schemas.openxmlformats.org/officeDocument/2006/relationships/image" Target="../media/image89.png"/><Relationship Id="rId88" Type="http://schemas.openxmlformats.org/officeDocument/2006/relationships/image" Target="../media/image88.png"/><Relationship Id="rId87" Type="http://schemas.openxmlformats.org/officeDocument/2006/relationships/image" Target="../media/image87.png"/><Relationship Id="rId86" Type="http://schemas.openxmlformats.org/officeDocument/2006/relationships/image" Target="../media/image86.png"/><Relationship Id="rId85" Type="http://schemas.microsoft.com/office/2007/relationships/hdphoto" Target="../media/image85.wdp"/><Relationship Id="rId84" Type="http://schemas.openxmlformats.org/officeDocument/2006/relationships/image" Target="../media/image84.png"/><Relationship Id="rId83" Type="http://schemas.openxmlformats.org/officeDocument/2006/relationships/image" Target="../media/image83.png"/><Relationship Id="rId82" Type="http://schemas.openxmlformats.org/officeDocument/2006/relationships/image" Target="../media/image82.png"/><Relationship Id="rId81" Type="http://schemas.openxmlformats.org/officeDocument/2006/relationships/image" Target="../media/image81.png"/><Relationship Id="rId80" Type="http://schemas.openxmlformats.org/officeDocument/2006/relationships/image" Target="../media/image80.png"/><Relationship Id="rId8" Type="http://schemas.openxmlformats.org/officeDocument/2006/relationships/image" Target="../media/image8.png"/><Relationship Id="rId79" Type="http://schemas.openxmlformats.org/officeDocument/2006/relationships/image" Target="../media/image79.png"/><Relationship Id="rId78" Type="http://schemas.openxmlformats.org/officeDocument/2006/relationships/image" Target="../media/image78.png"/><Relationship Id="rId77" Type="http://schemas.openxmlformats.org/officeDocument/2006/relationships/image" Target="../media/image77.png"/><Relationship Id="rId76" Type="http://schemas.openxmlformats.org/officeDocument/2006/relationships/image" Target="../media/image76.png"/><Relationship Id="rId75" Type="http://schemas.openxmlformats.org/officeDocument/2006/relationships/image" Target="../media/image75.png"/><Relationship Id="rId74" Type="http://schemas.openxmlformats.org/officeDocument/2006/relationships/image" Target="../media/image74.png"/><Relationship Id="rId73" Type="http://schemas.openxmlformats.org/officeDocument/2006/relationships/image" Target="../media/image73.png"/><Relationship Id="rId72" Type="http://schemas.openxmlformats.org/officeDocument/2006/relationships/image" Target="../media/image72.png"/><Relationship Id="rId71" Type="http://schemas.openxmlformats.org/officeDocument/2006/relationships/image" Target="../media/image71.png"/><Relationship Id="rId70" Type="http://schemas.openxmlformats.org/officeDocument/2006/relationships/image" Target="../media/image70.png"/><Relationship Id="rId7" Type="http://schemas.openxmlformats.org/officeDocument/2006/relationships/image" Target="../media/image7.png"/><Relationship Id="rId69" Type="http://schemas.openxmlformats.org/officeDocument/2006/relationships/image" Target="../media/image69.png"/><Relationship Id="rId68" Type="http://schemas.openxmlformats.org/officeDocument/2006/relationships/image" Target="../media/image68.png"/><Relationship Id="rId67" Type="http://schemas.openxmlformats.org/officeDocument/2006/relationships/image" Target="../media/image67.png"/><Relationship Id="rId66" Type="http://schemas.openxmlformats.org/officeDocument/2006/relationships/image" Target="../media/image66.png"/><Relationship Id="rId65" Type="http://schemas.openxmlformats.org/officeDocument/2006/relationships/image" Target="../media/image65.png"/><Relationship Id="rId64" Type="http://schemas.openxmlformats.org/officeDocument/2006/relationships/image" Target="../media/image64.png"/><Relationship Id="rId63" Type="http://schemas.openxmlformats.org/officeDocument/2006/relationships/image" Target="../media/image63.png"/><Relationship Id="rId62" Type="http://schemas.openxmlformats.org/officeDocument/2006/relationships/image" Target="../media/image62.png"/><Relationship Id="rId61" Type="http://schemas.openxmlformats.org/officeDocument/2006/relationships/image" Target="../media/image61.png"/><Relationship Id="rId60" Type="http://schemas.openxmlformats.org/officeDocument/2006/relationships/image" Target="../media/image60.png"/><Relationship Id="rId6" Type="http://schemas.microsoft.com/office/2007/relationships/hdphoto" Target="../media/image6.wdp"/><Relationship Id="rId59" Type="http://schemas.openxmlformats.org/officeDocument/2006/relationships/image" Target="../media/image59.png"/><Relationship Id="rId58" Type="http://schemas.openxmlformats.org/officeDocument/2006/relationships/image" Target="../media/image58.png"/><Relationship Id="rId57" Type="http://schemas.openxmlformats.org/officeDocument/2006/relationships/image" Target="../media/image57.png"/><Relationship Id="rId56" Type="http://schemas.openxmlformats.org/officeDocument/2006/relationships/image" Target="../media/image56.png"/><Relationship Id="rId55" Type="http://schemas.openxmlformats.org/officeDocument/2006/relationships/image" Target="../media/image55.png"/><Relationship Id="rId54" Type="http://schemas.openxmlformats.org/officeDocument/2006/relationships/image" Target="../media/image54.png"/><Relationship Id="rId53" Type="http://schemas.openxmlformats.org/officeDocument/2006/relationships/image" Target="../media/image53.png"/><Relationship Id="rId52" Type="http://schemas.openxmlformats.org/officeDocument/2006/relationships/image" Target="../media/image52.png"/><Relationship Id="rId51" Type="http://schemas.openxmlformats.org/officeDocument/2006/relationships/image" Target="../media/image51.png"/><Relationship Id="rId50" Type="http://schemas.openxmlformats.org/officeDocument/2006/relationships/image" Target="../media/image50.png"/><Relationship Id="rId5" Type="http://schemas.openxmlformats.org/officeDocument/2006/relationships/image" Target="../media/image5.png"/><Relationship Id="rId49" Type="http://schemas.openxmlformats.org/officeDocument/2006/relationships/image" Target="../media/image49.png"/><Relationship Id="rId48" Type="http://schemas.openxmlformats.org/officeDocument/2006/relationships/image" Target="../media/image48.png"/><Relationship Id="rId47" Type="http://schemas.openxmlformats.org/officeDocument/2006/relationships/image" Target="../media/image47.png"/><Relationship Id="rId46" Type="http://schemas.openxmlformats.org/officeDocument/2006/relationships/image" Target="../media/image46.png"/><Relationship Id="rId45" Type="http://schemas.openxmlformats.org/officeDocument/2006/relationships/image" Target="../media/image45.png"/><Relationship Id="rId44" Type="http://schemas.openxmlformats.org/officeDocument/2006/relationships/image" Target="../media/image44.png"/><Relationship Id="rId43" Type="http://schemas.openxmlformats.org/officeDocument/2006/relationships/image" Target="../media/image43.pn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png"/><Relationship Id="rId4" Type="http://schemas.openxmlformats.org/officeDocument/2006/relationships/image" Target="../media/image4.pn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openxmlformats.org/officeDocument/2006/relationships/image" Target="../media/image35.png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62" y="3247494"/>
            <a:ext cx="3369753" cy="3369753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