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28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E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80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E1ED7-F189-4ABA-8DA5-210EB3A9CCDC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5FD5D-6D2F-445C-A07B-F6181B5FB65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00" advClick="0">
        <p14:pan dir="u"/>
      </p:transition>
    </mc:Choice>
    <mc:Fallback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0.png"/><Relationship Id="rId2" Type="http://schemas.openxmlformats.org/officeDocument/2006/relationships/tags" Target="../tags/tag1.xml"/><Relationship Id="rId19" Type="http://schemas.openxmlformats.org/officeDocument/2006/relationships/image" Target="../media/image19.png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jpeg"/><Relationship Id="rId10" Type="http://schemas.openxmlformats.org/officeDocument/2006/relationships/image" Target="../media/image10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ейзаж, растение, трава, прир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: скругленные углы 4"/>
          <p:cNvSpPr/>
          <p:nvPr/>
        </p:nvSpPr>
        <p:spPr>
          <a:xfrm>
            <a:off x="262286" y="619125"/>
            <a:ext cx="8257581" cy="5581650"/>
          </a:xfrm>
          <a:prstGeom prst="roundRect">
            <a:avLst/>
          </a:prstGeom>
          <a:solidFill>
            <a:schemeClr val="l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Стрелка: вправо 6"/>
          <p:cNvSpPr/>
          <p:nvPr/>
        </p:nvSpPr>
        <p:spPr>
          <a:xfrm>
            <a:off x="3871368" y="3234975"/>
            <a:ext cx="1203444" cy="596098"/>
          </a:xfrm>
          <a:prstGeom prst="rightArrow">
            <a:avLst>
              <a:gd name="adj1" fmla="val 50000"/>
              <a:gd name="adj2" fmla="val 57907"/>
            </a:avLst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Govorun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674100" y="2329180"/>
            <a:ext cx="3474720" cy="3474720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311225" y="1291614"/>
            <a:ext cx="3429000" cy="4156227"/>
            <a:chOff x="-2823940" y="1454648"/>
            <a:chExt cx="3429000" cy="4156227"/>
          </a:xfrm>
        </p:grpSpPr>
        <p:pic>
          <p:nvPicPr>
            <p:cNvPr id="14" name="Рисунок 13" descr="Изображение выглядит как мультфильм, графическая вставка, игруш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823940" y="2181875"/>
              <a:ext cx="3429000" cy="3429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-2439665" y="145464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074812" y="1291614"/>
            <a:ext cx="3429000" cy="4085924"/>
            <a:chOff x="-4095802" y="60541"/>
            <a:chExt cx="3429000" cy="4085924"/>
          </a:xfrm>
        </p:grpSpPr>
        <p:pic>
          <p:nvPicPr>
            <p:cNvPr id="10" name="Рисунок 9" descr="Изображение выглядит как зарисовка, рисунок, иллюстрация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95802" y="717465"/>
              <a:ext cx="3429000" cy="342900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-3658968" y="6054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УМ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681787" y="1265907"/>
            <a:ext cx="2796915" cy="3860188"/>
            <a:chOff x="-4776875" y="-4462406"/>
            <a:chExt cx="2796915" cy="3860188"/>
          </a:xfrm>
        </p:grpSpPr>
        <p:pic>
          <p:nvPicPr>
            <p:cNvPr id="38" name="Рисунок 37" descr="Изображение выглядит как млекопитающее, волк, собака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776875" y="-3399133"/>
              <a:ext cx="2796915" cy="2796915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4659709" y="-446240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ОВК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5332704" y="1301275"/>
            <a:ext cx="2911958" cy="3906204"/>
            <a:chOff x="8053099" y="-4952354"/>
            <a:chExt cx="2911958" cy="3906204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3099" y="-3958108"/>
              <a:ext cx="2911958" cy="2911958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8217569" y="-4952354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ОВК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780969" y="1251397"/>
            <a:ext cx="2488677" cy="3463562"/>
            <a:chOff x="-1906856" y="-3271800"/>
            <a:chExt cx="2488677" cy="3463562"/>
          </a:xfrm>
        </p:grpSpPr>
        <p:pic>
          <p:nvPicPr>
            <p:cNvPr id="75" name="Рисунок 74" descr="Изображение выглядит как зарисовка, рисунок, овощи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5423" y="-2230749"/>
              <a:ext cx="2422511" cy="2422511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-1906856" y="-3271800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Группа 93"/>
          <p:cNvGrpSpPr/>
          <p:nvPr/>
        </p:nvGrpSpPr>
        <p:grpSpPr>
          <a:xfrm>
            <a:off x="4971359" y="1270846"/>
            <a:ext cx="3332302" cy="4218898"/>
            <a:chOff x="1998599" y="-3791117"/>
            <a:chExt cx="3332302" cy="4218898"/>
          </a:xfrm>
        </p:grpSpPr>
        <p:pic>
          <p:nvPicPr>
            <p:cNvPr id="67" name="Рисунок 66" descr="Изображение выглядит как мультфильм, устройство, рисунок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8599" y="-2904521"/>
              <a:ext cx="3332302" cy="3332302"/>
            </a:xfrm>
            <a:prstGeom prst="rect">
              <a:avLst/>
            </a:prstGeom>
          </p:spPr>
        </p:pic>
        <p:sp>
          <p:nvSpPr>
            <p:cNvPr id="91" name="TextBox 90"/>
            <p:cNvSpPr txBox="1"/>
            <p:nvPr/>
          </p:nvSpPr>
          <p:spPr>
            <a:xfrm>
              <a:off x="2498738" y="-3791117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5098219" y="1257909"/>
            <a:ext cx="3015467" cy="3970410"/>
            <a:chOff x="5187565" y="1310066"/>
            <a:chExt cx="3015467" cy="3970410"/>
          </a:xfrm>
        </p:grpSpPr>
        <p:sp>
          <p:nvSpPr>
            <p:cNvPr id="41" name="TextBox 40"/>
            <p:cNvSpPr txBox="1"/>
            <p:nvPr/>
          </p:nvSpPr>
          <p:spPr>
            <a:xfrm>
              <a:off x="5573104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Рисунок 43" descr="Изображение выглядит как зарисовка, Человеческое лицо, рисунок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7565" y="2265009"/>
              <a:ext cx="3015467" cy="3015467"/>
            </a:xfrm>
            <a:prstGeom prst="rect">
              <a:avLst/>
            </a:prstGeom>
          </p:spPr>
        </p:pic>
      </p:grpSp>
      <p:grpSp>
        <p:nvGrpSpPr>
          <p:cNvPr id="47" name="Группа 46"/>
          <p:cNvGrpSpPr/>
          <p:nvPr/>
        </p:nvGrpSpPr>
        <p:grpSpPr>
          <a:xfrm>
            <a:off x="700696" y="1221973"/>
            <a:ext cx="2757197" cy="3701993"/>
            <a:chOff x="809473" y="1320213"/>
            <a:chExt cx="2757197" cy="3701993"/>
          </a:xfrm>
        </p:grpSpPr>
        <p:sp>
          <p:nvSpPr>
            <p:cNvPr id="40" name="TextBox 39"/>
            <p:cNvSpPr txBox="1"/>
            <p:nvPr/>
          </p:nvSpPr>
          <p:spPr>
            <a:xfrm>
              <a:off x="925302" y="13202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АЛЬ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6" name="Рисунок 45" descr="Изображение выглядит как растение, на открытом воздухе, дорога, дерево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473" y="2265009"/>
              <a:ext cx="2757197" cy="2757197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151273" y="1221973"/>
            <a:ext cx="3720022" cy="4330258"/>
            <a:chOff x="262286" y="1360826"/>
            <a:chExt cx="3720022" cy="4330258"/>
          </a:xfrm>
        </p:grpSpPr>
        <p:sp>
          <p:nvSpPr>
            <p:cNvPr id="49" name="TextBox 48"/>
            <p:cNvSpPr txBox="1"/>
            <p:nvPr/>
          </p:nvSpPr>
          <p:spPr>
            <a:xfrm>
              <a:off x="941344" y="136082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Л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5" name="Рисунок 54" descr="Изображение выглядит как Графика, зарисовка, графическая вставка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286" y="1971062"/>
              <a:ext cx="3720022" cy="3720022"/>
            </a:xfrm>
            <a:prstGeom prst="rect">
              <a:avLst/>
            </a:prstGeom>
          </p:spPr>
        </p:pic>
      </p:grpSp>
      <p:grpSp>
        <p:nvGrpSpPr>
          <p:cNvPr id="59" name="Группа 58"/>
          <p:cNvGrpSpPr/>
          <p:nvPr/>
        </p:nvGrpSpPr>
        <p:grpSpPr>
          <a:xfrm>
            <a:off x="5007914" y="1255009"/>
            <a:ext cx="3281983" cy="3942060"/>
            <a:chOff x="5038095" y="1310066"/>
            <a:chExt cx="3281983" cy="3942060"/>
          </a:xfrm>
        </p:grpSpPr>
        <p:sp>
          <p:nvSpPr>
            <p:cNvPr id="51" name="TextBox 50"/>
            <p:cNvSpPr txBox="1"/>
            <p:nvPr/>
          </p:nvSpPr>
          <p:spPr>
            <a:xfrm>
              <a:off x="5536145" y="1310066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7" name="Рисунок 56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8095" y="1970143"/>
              <a:ext cx="3281983" cy="3281983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452111" y="1221973"/>
            <a:ext cx="3103092" cy="3449411"/>
            <a:chOff x="554890" y="1342143"/>
            <a:chExt cx="3103092" cy="3449411"/>
          </a:xfrm>
        </p:grpSpPr>
        <p:sp>
          <p:nvSpPr>
            <p:cNvPr id="60" name="TextBox 59"/>
            <p:cNvSpPr txBox="1"/>
            <p:nvPr/>
          </p:nvSpPr>
          <p:spPr>
            <a:xfrm>
              <a:off x="889033" y="134214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З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4" name="Рисунок 63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90" y="2154909"/>
              <a:ext cx="1829477" cy="2004308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графическая вставка, рисунок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505" y="2787246"/>
              <a:ext cx="1829477" cy="2004308"/>
            </a:xfrm>
            <a:prstGeom prst="rect">
              <a:avLst/>
            </a:prstGeom>
          </p:spPr>
        </p:pic>
      </p:grpSp>
      <p:grpSp>
        <p:nvGrpSpPr>
          <p:cNvPr id="70" name="Группа 69"/>
          <p:cNvGrpSpPr/>
          <p:nvPr/>
        </p:nvGrpSpPr>
        <p:grpSpPr>
          <a:xfrm>
            <a:off x="5008605" y="1251397"/>
            <a:ext cx="3316646" cy="4118619"/>
            <a:chOff x="5098913" y="1318925"/>
            <a:chExt cx="3316646" cy="4118619"/>
          </a:xfrm>
        </p:grpSpPr>
        <p:sp>
          <p:nvSpPr>
            <p:cNvPr id="61" name="TextBox 60"/>
            <p:cNvSpPr txBox="1"/>
            <p:nvPr/>
          </p:nvSpPr>
          <p:spPr>
            <a:xfrm>
              <a:off x="5525003" y="131892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УБИ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Рисунок 65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8913" y="1897404"/>
              <a:ext cx="2446439" cy="2446439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одежда, куртка, пальто, зарисо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120" y="2991105"/>
              <a:ext cx="2446439" cy="244643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541645" y="1221954"/>
            <a:ext cx="2901732" cy="3662281"/>
            <a:chOff x="-1572983" y="-4842769"/>
            <a:chExt cx="2901732" cy="3662281"/>
          </a:xfrm>
        </p:grpSpPr>
        <p:pic>
          <p:nvPicPr>
            <p:cNvPr id="97" name="Рисунок 96" descr="C:\Users\yanag\OneDrive\Робочий стіл\checkers-piece-4G3vvJ6-600.pngcheckers-piece-4G3vvJ6-600"/>
            <p:cNvPicPr>
              <a:picLocks noChangeAspect="1"/>
            </p:cNvPicPr>
            <p:nvPr/>
          </p:nvPicPr>
          <p:blipFill>
            <a:blip r:embed="rId16"/>
            <a:srcRect t="7" b="7"/>
            <a:stretch>
              <a:fillRect/>
            </a:stretch>
          </p:blipFill>
          <p:spPr>
            <a:xfrm>
              <a:off x="-1572983" y="-4082220"/>
              <a:ext cx="2901732" cy="2901732"/>
            </a:xfrm>
            <a:prstGeom prst="rect">
              <a:avLst/>
            </a:prstGeom>
          </p:spPr>
        </p:pic>
        <p:sp>
          <p:nvSpPr>
            <p:cNvPr id="103" name="TextBox 102"/>
            <p:cNvSpPr txBox="1"/>
            <p:nvPr/>
          </p:nvSpPr>
          <p:spPr>
            <a:xfrm>
              <a:off x="-1259728" y="-4842769"/>
              <a:ext cx="2488677" cy="70675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altLang="en-US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ШАШКА</a:t>
              </a:r>
              <a:endParaRPr lang="uk-UA" alt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0" name="Группа 109"/>
          <p:cNvGrpSpPr/>
          <p:nvPr/>
        </p:nvGrpSpPr>
        <p:grpSpPr>
          <a:xfrm>
            <a:off x="5420570" y="1211050"/>
            <a:ext cx="2615051" cy="3793421"/>
            <a:chOff x="6405995" y="-5304031"/>
            <a:chExt cx="2615051" cy="3793421"/>
          </a:xfrm>
        </p:grpSpPr>
        <p:pic>
          <p:nvPicPr>
            <p:cNvPr id="101" name="Рисунок 100" descr="Изображение выглядит как фрукт, еда, десерт, молочные продукты&#10;&#10;Автоматически созданное описание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5995" y="-4125661"/>
              <a:ext cx="2615051" cy="2615051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6469183" y="-5304031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АШКА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8" name="Группа 117"/>
          <p:cNvGrpSpPr/>
          <p:nvPr/>
        </p:nvGrpSpPr>
        <p:grpSpPr>
          <a:xfrm>
            <a:off x="205479" y="1213262"/>
            <a:ext cx="3714879" cy="4234579"/>
            <a:chOff x="-3639879" y="-5467713"/>
            <a:chExt cx="3714879" cy="4234579"/>
          </a:xfrm>
        </p:grpSpPr>
        <p:pic>
          <p:nvPicPr>
            <p:cNvPr id="112" name="Рисунок 111" descr="Изображение выглядит как инструмент, ключ, бритва&#10;&#10;Автоматически созданное описание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9879" y="-4948013"/>
              <a:ext cx="3714879" cy="3714879"/>
            </a:xfrm>
            <a:prstGeom prst="rect">
              <a:avLst/>
            </a:prstGeom>
          </p:spPr>
        </p:pic>
        <p:sp>
          <p:nvSpPr>
            <p:cNvPr id="116" name="TextBox 115"/>
            <p:cNvSpPr txBox="1"/>
            <p:nvPr/>
          </p:nvSpPr>
          <p:spPr>
            <a:xfrm>
              <a:off x="-3013045" y="-5467713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С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Группа 121"/>
          <p:cNvGrpSpPr/>
          <p:nvPr/>
        </p:nvGrpSpPr>
        <p:grpSpPr>
          <a:xfrm>
            <a:off x="4888732" y="1221954"/>
            <a:ext cx="3520346" cy="4201257"/>
            <a:chOff x="4081836" y="-5288388"/>
            <a:chExt cx="3520346" cy="4201257"/>
          </a:xfrm>
        </p:grpSpPr>
        <p:pic>
          <p:nvPicPr>
            <p:cNvPr id="114" name="Рисунок 113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836" y="-4607477"/>
              <a:ext cx="3520346" cy="3520346"/>
            </a:xfrm>
            <a:prstGeom prst="rect">
              <a:avLst/>
            </a:prstGeom>
          </p:spPr>
        </p:pic>
        <p:sp>
          <p:nvSpPr>
            <p:cNvPr id="120" name="TextBox 119"/>
            <p:cNvSpPr txBox="1"/>
            <p:nvPr/>
          </p:nvSpPr>
          <p:spPr>
            <a:xfrm>
              <a:off x="4635848" y="-528838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АПКА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462821" y="1228177"/>
            <a:ext cx="3212501" cy="4083840"/>
            <a:chOff x="567716" y="1333985"/>
            <a:chExt cx="3212501" cy="4083840"/>
          </a:xfrm>
        </p:grpSpPr>
        <p:sp>
          <p:nvSpPr>
            <p:cNvPr id="92" name="TextBox 91"/>
            <p:cNvSpPr txBox="1"/>
            <p:nvPr/>
          </p:nvSpPr>
          <p:spPr>
            <a:xfrm>
              <a:off x="917527" y="1333985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FFC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5" name="Рисунок 94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16" y="2205324"/>
              <a:ext cx="3212501" cy="3212501"/>
            </a:xfrm>
            <a:prstGeom prst="rect">
              <a:avLst/>
            </a:prstGeom>
          </p:spPr>
        </p:pic>
      </p:grpSp>
      <p:grpSp>
        <p:nvGrpSpPr>
          <p:cNvPr id="100" name="Группа 99"/>
          <p:cNvGrpSpPr/>
          <p:nvPr/>
        </p:nvGrpSpPr>
        <p:grpSpPr>
          <a:xfrm>
            <a:off x="4998881" y="1221954"/>
            <a:ext cx="3015467" cy="3808517"/>
            <a:chOff x="5021205" y="1328918"/>
            <a:chExt cx="3015467" cy="3808517"/>
          </a:xfrm>
        </p:grpSpPr>
        <p:sp>
          <p:nvSpPr>
            <p:cNvPr id="2" name="TextBox 1"/>
            <p:cNvSpPr txBox="1"/>
            <p:nvPr/>
          </p:nvSpPr>
          <p:spPr>
            <a:xfrm>
              <a:off x="5450959" y="1328918"/>
              <a:ext cx="2488677" cy="70788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dirty="0">
                  <a:ln w="0"/>
                  <a:solidFill>
                    <a:srgbClr val="00B05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</a:t>
              </a:r>
              <a:r>
                <a:rPr lang="uk-UA" sz="40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ИЛО</a:t>
              </a:r>
              <a:endPara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8" name="Рисунок 97" descr="Изображение выглядит как инструмент, ручной инструмент&#10;&#10;Автоматически созданное описание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205" y="2121968"/>
              <a:ext cx="3015467" cy="301546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E5A1B9-CFC8-47FF-B07E-372727A8BE01}"/>
</file>

<file path=customXml/itemProps2.xml><?xml version="1.0" encoding="utf-8"?>
<ds:datastoreItem xmlns:ds="http://schemas.openxmlformats.org/officeDocument/2006/customXml" ds:itemID="{B0FF77CD-4F98-46FF-A035-EC8352B2DD95}"/>
</file>

<file path=customXml/itemProps3.xml><?xml version="1.0" encoding="utf-8"?>
<ds:datastoreItem xmlns:ds="http://schemas.openxmlformats.org/officeDocument/2006/customXml" ds:itemID="{2A46D956-C47C-4CCF-8ACC-58BBA569DEFF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76</Words>
  <Application>WPS Slides</Application>
  <PresentationFormat>Широкоэкранный</PresentationFormat>
  <Paragraphs>36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LoGo логопедический кабинет</dc:creator>
  <cp:lastModifiedBy>yanag</cp:lastModifiedBy>
  <cp:revision>84</cp:revision>
  <dcterms:created xsi:type="dcterms:W3CDTF">2021-01-20T09:01:00Z</dcterms:created>
  <dcterms:modified xsi:type="dcterms:W3CDTF">2025-04-09T16:13:49Z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CD31434B960B42DBBA1709D8B5B31C9F_12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