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6356CB-F293-B37D-2047-0FF9C01ED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3" y="2836258"/>
            <a:ext cx="4004733" cy="4004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310576" y="1765260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6724" y="2135809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584365" y="901868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412740" y="1765017"/>
            <a:ext cx="4684553" cy="4684554"/>
            <a:chOff x="-5631629" y="-1299296"/>
            <a:chExt cx="5645815" cy="564581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631629" y="-1299296"/>
              <a:ext cx="5645815" cy="5645814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 flipV="1">
              <a:off x="-5092825" y="3907779"/>
              <a:ext cx="68554" cy="14612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422350" y="1827390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55" y="2010513"/>
            <a:ext cx="4264813" cy="426481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54936" y="1562848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2112" y="2267687"/>
            <a:ext cx="3878466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049440" y="158280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5689" y="2164420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6" y="1683729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3807" y="2479939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047358" y="1559052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71" y="2468285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18" y="1882268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4394" y="1967588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402510" y="1737397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573" y="2285244"/>
            <a:ext cx="3217528" cy="39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70383D-130F-49DD-86AA-98FF1748A459}"/>
</file>

<file path=customXml/itemProps2.xml><?xml version="1.0" encoding="utf-8"?>
<ds:datastoreItem xmlns:ds="http://schemas.openxmlformats.org/officeDocument/2006/customXml" ds:itemID="{FB781424-8403-4845-AC14-2778B7B78422}"/>
</file>

<file path=customXml/itemProps3.xml><?xml version="1.0" encoding="utf-8"?>
<ds:datastoreItem xmlns:ds="http://schemas.openxmlformats.org/officeDocument/2006/customXml" ds:itemID="{1F5D3FD9-D0AD-44CC-AD40-3182257AB1FD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11</cp:revision>
  <dcterms:created xsi:type="dcterms:W3CDTF">2024-08-18T10:13:16Z</dcterms:created>
  <dcterms:modified xsi:type="dcterms:W3CDTF">2025-07-30T09:10:44Z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