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3E-D372-4D1D-8C1D-FC6298E0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3BB5E4-C7D6-444B-8A3C-0DB529B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B81D5-B83A-4E5A-BBCB-DDE79C3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83ED1-DA96-4560-BDE4-946FEC3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648906-178D-4062-B91B-F149A1B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2EF73-11A0-401F-B8EA-7753C18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497C61-2FFB-412D-B717-F5C128D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D0E68-89A2-445A-98CF-6DA5321A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ACD9A7-3DC5-4C15-AB2C-9E9100B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964E-9291-4117-98F6-6D983A3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295A79-5EE2-4527-95E8-EA379CB7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3BCFFA-CE5F-4D7C-8713-434A1530B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E9ABED-F249-4572-9EC8-1CB725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4B2D74-5F65-4DEB-86C7-CCAD288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C16562-F940-4C16-A5AC-0220594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101E-967C-4C2F-918F-D092A64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6DA02-079C-4A19-AD55-F910B53D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7F7B9-44E2-4764-981F-257D19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52199B-9544-4A2A-97F1-FCC994B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4F96-5FDE-424C-9FC5-802584A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CFB7-10A6-4E79-95A0-3882DD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F05F8-1528-4A06-8365-EBCACC8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F5B40A-66AF-4286-A185-42D503E3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96AA8E-0393-4864-922A-002ACEC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3FCFD-B171-453C-871C-4BDEC7B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D60-38FF-4A4B-815B-CCEC4225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8BD95-D1B9-44C5-8237-48D9051D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8938FF-CE7B-43D0-9805-167C46AD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5EF134-EAF4-4F7C-B79E-13CDE45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784D1C-AD82-462C-86DE-85F5A1F1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65E45B-562E-41A0-842C-9EA1C27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5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AAD7-7211-44AB-812A-053BB021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477E7-92C7-48D3-9F67-3EA33622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BC9F0A-DAA5-44B9-9053-0B16375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EBFB3B-DF34-4A48-B733-4CDA1AB3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1A080-60DB-4902-AB7B-36BA2789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251974-A846-4B22-9DC4-56F5E63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98F638-6AB1-433F-B1E8-E9A9FDD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E219D5D-E5A9-4F27-9B67-99A7A2D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046D-7FE4-4764-A268-010150F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C8A6AF-B846-4175-9787-18E518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7AC568-9F5E-4300-B282-4728FF72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63A52F-7323-4D1E-BAE8-B869771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D7653B-E94C-404F-B0AB-E74FE5BE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18E7B3-91E2-41BD-BBD7-8662296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D46E76-DE54-4623-B002-59A28F6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2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CDE7-DD4B-4BC2-ABD8-5D9273C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4B49C-F8E8-465D-BE5F-7A75D655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D04553-5797-49D4-9B06-DEA4A14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2CDF3-06D1-406C-9C87-72895639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C7C5C-A85E-402A-8157-B6EBFE0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98DE00-E541-4F93-BD95-84CAD36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E216-4959-4381-918D-475F6881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EAB41C-E3FA-4321-80E8-BED7748B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2A7E4A-0D71-471E-B985-6D460380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26D0EB-3954-4D3A-B1F0-2DCFBE1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3DF413-AD5D-43FD-9AEA-FC62F41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099728-7DE3-4C31-86A0-5AD4A93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8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5EB456-1555-4D07-93BD-0EA9A98B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6811A4-F794-4193-8B3A-229D53B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86A1DD-6A7E-42C8-870B-BD56EAD59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CA132B-0A36-49E9-B9FB-A872EDF59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92DE3-7307-4D58-8EA5-5F555D5C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6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420B7C-F030-4E4A-B917-2E516C75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11" y="518887"/>
            <a:ext cx="3613271" cy="2710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50178" flipH="1">
            <a:off x="5887608" y="4325230"/>
            <a:ext cx="1835197" cy="168592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07556" flipH="1">
            <a:off x="5087898" y="2329661"/>
            <a:ext cx="1830404" cy="18304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831">
            <a:off x="7175355" y="2859468"/>
            <a:ext cx="1954315" cy="19543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54768" flipH="1">
            <a:off x="6095822" y="4539299"/>
            <a:ext cx="1803159" cy="170775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5" name="Рисунок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7511" y="3086298"/>
            <a:ext cx="1995882" cy="14993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745" y="2399333"/>
            <a:ext cx="1822372" cy="14609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6912" flipH="1">
            <a:off x="3061272" y="3477759"/>
            <a:ext cx="1877718" cy="18777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480" y="3210155"/>
            <a:ext cx="2007894" cy="20078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222">
            <a:off x="841839" y="2178929"/>
            <a:ext cx="1901797" cy="190179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43768" flipH="1">
            <a:off x="163226" y="4735252"/>
            <a:ext cx="1835310" cy="18353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Picture 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50876" y="2427769"/>
            <a:ext cx="1606937" cy="164734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687" y="4725875"/>
            <a:ext cx="1658686" cy="179406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6306">
            <a:off x="9887214" y="4728365"/>
            <a:ext cx="1893787" cy="189378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887" y="4440680"/>
            <a:ext cx="2033363" cy="21031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B38DA-A7EC-44CB-810E-38E186F77F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93" y="0"/>
            <a:ext cx="957605" cy="890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863D-0CF0-4B47-AF84-379F93FCB0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209274"/>
            <a:ext cx="770720" cy="70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3C62-2EFD-43A1-9E8A-2CAE05EAE1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2" y="-175127"/>
            <a:ext cx="2879416" cy="2772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53502 -0.1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46 C 0.00403 -0.00787 0.00781 -0.01713 0.01237 -0.02384 C 0.02617 -0.04329 0.04062 -0.04931 0.05586 -0.06343 C 0.06328 -0.07037 0.07031 -0.07963 0.07786 -0.08704 C 0.11224 -0.12246 0.07539 -0.08287 0.08958 -0.09838 C 0.09127 -0.10185 0.09297 -0.10579 0.09479 -0.10926 C 0.0987 -0.1169 0.10364 -0.11968 0.10807 -0.12685 C 0.10898 -0.12824 0.10989 -0.13009 0.11094 -0.13148 C 0.11406 -0.13565 0.11823 -0.1375 0.12122 -0.14097 C 0.12317 -0.14329 0.12448 -0.14676 0.12643 -0.14908 C 0.13424 -0.15857 0.13164 -0.14815 0.14179 -0.16644 C 0.14336 -0.16898 0.14466 -0.17199 0.14622 -0.17431 C 0.14857 -0.17755 0.15182 -0.18102 0.15442 -0.1838 C 0.15456 -0.18519 0.15442 -0.18727 0.15508 -0.18843 C 0.1556 -0.18982 0.15651 -0.18959 0.15729 -0.19028 C 0.15807 -0.19097 0.15872 -0.19259 0.1595 -0.19329 C 0.16289 -0.19699 0.16289 -0.19607 0.16614 -0.19815 C 0.16679 -0.19861 0.16758 -0.19908 0.16823 -0.19954 C 0.17252 -0.20857 0.16849 -0.20139 0.17265 -0.20579 C 0.17344 -0.20671 0.17422 -0.20787 0.17487 -0.20903 C 0.17539 -0.20996 0.17578 -0.21158 0.17643 -0.21227 C 0.17682 -0.21296 0.17734 -0.21227 0.17799 -0.21227 " pathEditMode="relative" rAng="0" ptsTypes="AAAAAAAAAAAAAAAAAAA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5183 -0.3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302 -0.335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58633 -0.559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5078 -0.5872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1719 -0.5620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16</cp:revision>
  <dcterms:created xsi:type="dcterms:W3CDTF">2024-08-13T21:04:33Z</dcterms:created>
  <dcterms:modified xsi:type="dcterms:W3CDTF">2024-08-14T10:21:25Z</dcterms:modified>
</cp:coreProperties>
</file>