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tags" Target="../tags/tag1.xml"/><Relationship Id="rId18" Type="http://schemas.openxmlformats.org/officeDocument/2006/relationships/image" Target="../media/image4.png"/><Relationship Id="rId26" Type="http://schemas.openxmlformats.org/officeDocument/2006/relationships/image" Target="../media/image12.png"/><Relationship Id="rId3" Type="http://schemas.microsoft.com/office/2007/relationships/media" Target="../media/media2.mp3"/><Relationship Id="rId21" Type="http://schemas.openxmlformats.org/officeDocument/2006/relationships/image" Target="../media/image7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0.png"/><Relationship Id="rId5" Type="http://schemas.microsoft.com/office/2007/relationships/media" Target="../media/media3.mp3"/><Relationship Id="rId15" Type="http://schemas.openxmlformats.org/officeDocument/2006/relationships/image" Target="../media/image1.jpeg"/><Relationship Id="rId23" Type="http://schemas.openxmlformats.org/officeDocument/2006/relationships/image" Target="../media/image9.png"/><Relationship Id="rId10" Type="http://schemas.openxmlformats.org/officeDocument/2006/relationships/audio" Target="../media/media5.mp3"/><Relationship Id="rId19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.png"/><Relationship Id="rId2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5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9415145" y="4121785"/>
            <a:ext cx="2688590" cy="2688590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2024-11-01T12:07:29Z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