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117" name="ПИРА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5" t="-3367" r="-3420" b="1"/>
          <a:stretch>
            <a:fillRect/>
          </a:stretch>
        </p:blipFill>
        <p:spPr bwMode="auto">
          <a:xfrm>
            <a:off x="58356" y="4330942"/>
            <a:ext cx="2484000" cy="24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BB8422-E2FF-41AB-9AF1-2D0974838CAA}"/>
</file>

<file path=customXml/itemProps2.xml><?xml version="1.0" encoding="utf-8"?>
<ds:datastoreItem xmlns:ds="http://schemas.openxmlformats.org/officeDocument/2006/customXml" ds:itemID="{C1E116CD-44E6-419A-A0B2-485D2305F459}"/>
</file>

<file path=customXml/itemProps3.xml><?xml version="1.0" encoding="utf-8"?>
<ds:datastoreItem xmlns:ds="http://schemas.openxmlformats.org/officeDocument/2006/customXml" ds:itemID="{5B634414-BE03-4EE9-B4C8-C7808728C20A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