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16.png"/><Relationship Id="rId2" Type="http://schemas.openxmlformats.org/officeDocument/2006/relationships/image" Target="../media/image2.png"/><Relationship Id="rId19" Type="http://schemas.openxmlformats.org/officeDocument/2006/relationships/image" Target="../media/image15.png"/><Relationship Id="rId18" Type="http://schemas.microsoft.com/office/2007/relationships/media" Target="../media/media2.mp3"/><Relationship Id="rId17" Type="http://schemas.openxmlformats.org/officeDocument/2006/relationships/audio" Target="../media/media2.mp3"/><Relationship Id="rId16" Type="http://schemas.openxmlformats.org/officeDocument/2006/relationships/image" Target="../media/image14.png"/><Relationship Id="rId15" Type="http://schemas.microsoft.com/office/2007/relationships/media" Target="../media/media1.mp3"/><Relationship Id="rId14" Type="http://schemas.openxmlformats.org/officeDocument/2006/relationships/audio" Target="../media/media1.mp3"/><Relationship Id="rId13" Type="http://schemas.openxmlformats.org/officeDocument/2006/relationships/image" Target="../media/image13.png"/><Relationship Id="rId12" Type="http://schemas.microsoft.com/office/2007/relationships/hdphoto" Target="../media/image12.wdp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3"/>
          <a:stretch>
            <a:fillRect/>
          </a:stretch>
        </p:blipFill>
        <p:spPr>
          <a:xfrm>
            <a:off x="0" y="-85060"/>
            <a:ext cx="12192000" cy="6943059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23" y="1768216"/>
            <a:ext cx="1269767" cy="1006638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54986" r="52385" b="34301"/>
          <a:stretch>
            <a:fillRect/>
          </a:stretch>
        </p:blipFill>
        <p:spPr>
          <a:xfrm>
            <a:off x="4301200" y="1447293"/>
            <a:ext cx="1432707" cy="124366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064449" y="5890018"/>
            <a:ext cx="8753856" cy="77381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2844">
            <a:off x="5838757" y="3928562"/>
            <a:ext cx="596045" cy="6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74" y="5872165"/>
            <a:ext cx="716238" cy="8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5714">
            <a:off x="2853952" y="3312073"/>
            <a:ext cx="876832" cy="751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2177">
            <a:off x="3129116" y="5768939"/>
            <a:ext cx="930565" cy="93056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66" y="5799229"/>
            <a:ext cx="1191879" cy="9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53314">
            <a:off x="3594907" y="4711069"/>
            <a:ext cx="636488" cy="4919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94479">
            <a:off x="5500723" y="5936380"/>
            <a:ext cx="790475" cy="610978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20">
            <a:off x="9447983" y="2549248"/>
            <a:ext cx="808037" cy="7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57" y="5998379"/>
            <a:ext cx="713626" cy="6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756" y="5918173"/>
            <a:ext cx="961659" cy="839415"/>
          </a:xfrm>
          <a:prstGeom prst="rect">
            <a:avLst/>
          </a:prstGeom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72" y="3607879"/>
            <a:ext cx="836731" cy="8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58" y="5868197"/>
            <a:ext cx="812421" cy="8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717">
            <a:off x="7081123" y="1362305"/>
            <a:ext cx="475265" cy="8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3329">
            <a:off x="9313247" y="5741027"/>
            <a:ext cx="586415" cy="10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6" y="615741"/>
            <a:ext cx="2071963" cy="62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8808" b="77523" l="25244" r="46023">
                        <a14:backgroundMark x1="31125" y1="63813" x2="35938" y2="66813"/>
                        <a14:backgroundMark x1="40938" y1="73188" x2="33313" y2="77063"/>
                        <a14:backgroundMark x1="25688" y1="69688" x2="27063" y2="74250"/>
                        <a14:backgroundMark x1="27063" y1="74250" x2="27625" y2="74688"/>
                        <a14:backgroundMark x1="28313" y1="75250" x2="34438" y2="77750"/>
                        <a14:backgroundMark x1="32188" y1="76063" x2="33750" y2="76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66358" r="62590" b="23218"/>
          <a:stretch>
            <a:fillRect/>
          </a:stretch>
        </p:blipFill>
        <p:spPr>
          <a:xfrm>
            <a:off x="3226978" y="2748618"/>
            <a:ext cx="1350818" cy="14215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80692" r="61153" b="16350"/>
          <a:stretch>
            <a:fillRect/>
          </a:stretch>
        </p:blipFill>
        <p:spPr>
          <a:xfrm>
            <a:off x="3084499" y="4544231"/>
            <a:ext cx="1692863" cy="3661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29590">
            <a:off x="714676" y="825438"/>
            <a:ext cx="605212" cy="5282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863" y="1220332"/>
            <a:ext cx="2244110" cy="2302599"/>
          </a:xfrm>
          <a:prstGeom prst="rect">
            <a:avLst/>
          </a:prstGeom>
          <a:effectLst>
            <a:glow rad="457200">
              <a:schemeClr val="bg1">
                <a:alpha val="40000"/>
              </a:schemeClr>
            </a:glow>
          </a:effectLst>
        </p:spPr>
      </p:pic>
      <p:pic>
        <p:nvPicPr>
          <p:cNvPr id="28" name="tab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86797" y="-1166412"/>
            <a:ext cx="487363" cy="487363"/>
          </a:xfrm>
          <a:prstGeom prst="rect">
            <a:avLst/>
          </a:prstGeom>
        </p:spPr>
      </p:pic>
      <p:pic>
        <p:nvPicPr>
          <p:cNvPr id="35" name="tab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86797" y="-1166413"/>
            <a:ext cx="487363" cy="487363"/>
          </a:xfrm>
          <a:prstGeom prst="rect">
            <a:avLst/>
          </a:prstGeom>
        </p:spPr>
      </p:pic>
      <p:pic>
        <p:nvPicPr>
          <p:cNvPr id="36" name="tab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92588" y="-1166414"/>
            <a:ext cx="487363" cy="487363"/>
          </a:xfrm>
          <a:prstGeom prst="rect">
            <a:avLst/>
          </a:prstGeom>
        </p:spPr>
      </p:pic>
      <p:pic>
        <p:nvPicPr>
          <p:cNvPr id="37" name="tab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98379" y="-1166414"/>
            <a:ext cx="487363" cy="487363"/>
          </a:xfrm>
          <a:prstGeom prst="rect">
            <a:avLst/>
          </a:prstGeom>
        </p:spPr>
      </p:pic>
      <p:pic>
        <p:nvPicPr>
          <p:cNvPr id="38" name="tab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98379" y="-1166414"/>
            <a:ext cx="487363" cy="487363"/>
          </a:xfrm>
          <a:prstGeom prst="rect">
            <a:avLst/>
          </a:prstGeom>
        </p:spPr>
      </p:pic>
      <p:pic>
        <p:nvPicPr>
          <p:cNvPr id="39" name="tab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98379" y="-1166416"/>
            <a:ext cx="487363" cy="487363"/>
          </a:xfrm>
          <a:prstGeom prst="rect">
            <a:avLst/>
          </a:prstGeom>
        </p:spPr>
      </p:pic>
      <p:pic>
        <p:nvPicPr>
          <p:cNvPr id="40" name="tab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75215" y="-1149779"/>
            <a:ext cx="487363" cy="487363"/>
          </a:xfrm>
          <a:prstGeom prst="rect">
            <a:avLst/>
          </a:prstGeom>
        </p:spPr>
      </p:pic>
      <p:pic>
        <p:nvPicPr>
          <p:cNvPr id="41" name="tab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63633" y="-1158100"/>
            <a:ext cx="487363" cy="487363"/>
          </a:xfrm>
          <a:prstGeom prst="rect">
            <a:avLst/>
          </a:prstGeom>
        </p:spPr>
      </p:pic>
      <p:pic>
        <p:nvPicPr>
          <p:cNvPr id="30" name="8dd4dad4b24042d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658706" y="-1171547"/>
            <a:ext cx="487363" cy="4873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3" y="5445052"/>
            <a:ext cx="1554392" cy="1430891"/>
          </a:xfrm>
          <a:prstGeom prst="rect">
            <a:avLst/>
          </a:prstGeom>
        </p:spPr>
      </p:pic>
      <p:pic>
        <p:nvPicPr>
          <p:cNvPr id="42" name="Google Shape;84;p1"/>
          <p:cNvPicPr preferRelativeResize="0"/>
          <p:nvPr/>
        </p:nvPicPr>
        <p:blipFill rotWithShape="1">
          <a:blip r:embed="rId20"/>
          <a:srcRect/>
          <a:stretch>
            <a:fillRect/>
          </a:stretch>
        </p:blipFill>
        <p:spPr>
          <a:xfrm>
            <a:off x="11145503" y="40390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56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56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56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56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56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56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356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356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289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9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Cambria Math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39</cp:revision>
  <dcterms:created xsi:type="dcterms:W3CDTF">2024-02-24T21:38:00Z</dcterms:created>
  <dcterms:modified xsi:type="dcterms:W3CDTF">2024-07-11T09:02:21Z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04FDD4AA5F1A4DE089573BB9B288F927_12</vt:lpwstr>
  </property>
  <property fmtid="{D5CDD505-2E9C-101B-9397-08002B2CF9AE}" pid="3" name="KSOProductBuildVer">
    <vt:lpwstr>1033-12.2.0.17119</vt:lpwstr>
  </property>
</Properties>
</file>