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6ABAA-BEA6-49DD-A938-E0E32D32F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084020-7252-4245-81CE-3FB1D7C96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292D3A-1B9A-406D-A913-A17A68DC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C857-8192-4BF3-86E4-F7459C80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F5C22-D240-4117-8830-E436C069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553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70128-2E53-4336-A25E-8D1BEBE7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7062EF-27FC-4533-97CA-C75F13D1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C79CB-5B1B-4A45-907B-7F37D865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41764-7B5B-4B54-BC2F-4C0A917A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497AB5-672B-4E3F-AF62-3B0A9D8F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7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14A6CC-7667-47F5-BEF5-03CF936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AD7981-1557-49D0-AC4D-C24B5F227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58158-A033-46DF-A777-96996EA2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B92E1-F4A8-44B0-941A-4A2E5997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51754-3719-45BE-A401-952C92AC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848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7B879-FBEB-4C59-A68C-E406DE33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F64F4-6969-4B6D-B454-475A3696A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CCD0B6-D28C-41BE-91BC-6C660954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DC2B0-F5CE-40C9-80D9-422B5870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5CA1FC-2D64-4CD3-9DF1-ADDF7B67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94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FC577-1772-4771-8ECF-923ED276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5097F1-2B6B-4815-B163-FEBBD7CC8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BDE6A-C843-43D3-B5A0-5BD9E6CE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49D86-CA83-47BB-BC22-AC2A5374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EA6F4-207B-4CC2-9040-CD8B1DF3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918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2C668-EE08-43C7-8202-735CC45B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4B1D2-76BE-4116-A9B3-AEECD04A8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0ABAE-53F9-4371-97EC-BD067E68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5CA3E8-BEE3-4837-94E8-5397D4E9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AC5E5-EC11-4973-806A-6984C492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E8AE17-399A-4BC5-A5BC-4E20E391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383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501A5-81B0-4839-8FA0-5472CFC8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9E265-56EC-43DA-9031-6E20A0F66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A40C63-597A-4800-A209-810DF71FD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838614-D353-494B-BD82-9AC709B03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9CBD0D-C673-446F-8817-04F226EB6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BDF73E-0892-4EE8-8D4F-F1D86D90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FFFB08-20C3-4092-AC0A-AF8416B2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679D57-5A45-46C9-8D2E-BDDF5668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804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6BB98-D150-4CE8-9300-65FFE6A5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D743FA-FF57-4C4D-851C-7D779681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A4E2AE-CF08-4C6F-B602-56EF6E89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B11EA1-3383-41AB-9314-3B3FD73B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068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C11A06-B319-44DC-8484-AE3DB8D2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7047E7-1133-4D9A-AE91-D108B97C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E2E876-EA09-45D7-BC6A-4138F97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60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309E8-6115-4ABA-A46C-F9C57E80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E7441-2031-41D8-AB68-B44AC65A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4ED2B-4442-4F4E-A4A4-8F715C62F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8C407-1334-4702-B60C-AB059C3F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9697F9-075E-4E76-AC57-C39FE95F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ADA9C-70DD-421B-91ED-A29BD050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269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2EE18-6FB8-42F1-82B1-10534E6D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A990B1-5620-4B43-B3E7-D753BA201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38E411-7414-4263-9C75-1D31C8E5C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CFDD1A-A729-4A05-B9EE-5C957DE9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2BF35-1913-4BB3-9870-04828206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52F86-180A-4E28-87CD-5C382B93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277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2C4EE-6244-4865-A546-9035CFC3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CA4F56-BEBF-4006-B37C-CCB3117C0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10A71-8CDE-42BF-80C6-DC6FA8BB6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97BC2-0685-4FB9-962B-A97EEB489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3BD10-0F17-4DC2-B123-3FBA90DBE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361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28AE53-7E65-4E0F-8650-5E98EBE7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76C86D-E89E-4CA8-80D4-88255CC4E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73" y="1960201"/>
            <a:ext cx="2736641" cy="2736641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2A86774-98A2-DA43-75CD-AD074A8C315E}"/>
              </a:ext>
            </a:extLst>
          </p:cNvPr>
          <p:cNvGrpSpPr/>
          <p:nvPr/>
        </p:nvGrpSpPr>
        <p:grpSpPr>
          <a:xfrm>
            <a:off x="364856" y="417431"/>
            <a:ext cx="1837586" cy="1871841"/>
            <a:chOff x="499214" y="401389"/>
            <a:chExt cx="1837586" cy="1871841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447B0A2B-5020-4E3B-A4ED-D3CCCBC78821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44B0153-C409-4948-B72E-1321075D1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78F4C33-6D6D-4E9F-0B13-BEA77BFDB513}"/>
              </a:ext>
            </a:extLst>
          </p:cNvPr>
          <p:cNvGrpSpPr/>
          <p:nvPr/>
        </p:nvGrpSpPr>
        <p:grpSpPr>
          <a:xfrm>
            <a:off x="1645515" y="2509120"/>
            <a:ext cx="1813560" cy="1871841"/>
            <a:chOff x="7139940" y="388868"/>
            <a:chExt cx="1813560" cy="187184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A7B80D7A-2897-70CB-23F6-0D5A88B9929E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833D4F1-50CE-4014-A07B-E11029B2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2" t="8371" r="16926" b="13113"/>
            <a:stretch/>
          </p:blipFill>
          <p:spPr>
            <a:xfrm>
              <a:off x="7355308" y="548851"/>
              <a:ext cx="1379621" cy="1514334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095FBD4-5A0F-965F-47DC-BAAE3FB83091}"/>
              </a:ext>
            </a:extLst>
          </p:cNvPr>
          <p:cNvGrpSpPr/>
          <p:nvPr/>
        </p:nvGrpSpPr>
        <p:grpSpPr>
          <a:xfrm>
            <a:off x="5260213" y="388290"/>
            <a:ext cx="1813560" cy="1871841"/>
            <a:chOff x="7139940" y="388868"/>
            <a:chExt cx="1813560" cy="187184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1C19D961-6C08-7C9B-065B-EEE58D95968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60C72D7-A918-C74A-7410-573F8288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963" y="401389"/>
              <a:ext cx="1443513" cy="179986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8D3B7E2-21A8-090F-1D93-B7994B091896}"/>
              </a:ext>
            </a:extLst>
          </p:cNvPr>
          <p:cNvGrpSpPr/>
          <p:nvPr/>
        </p:nvGrpSpPr>
        <p:grpSpPr>
          <a:xfrm>
            <a:off x="7597013" y="364820"/>
            <a:ext cx="1819577" cy="1871841"/>
            <a:chOff x="7139940" y="388868"/>
            <a:chExt cx="1819577" cy="187184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37BD473-A712-CC90-083F-ABAD0DEFF14C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715DBBD-AB91-C8FC-3FE1-31E6D4512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759" y="470619"/>
              <a:ext cx="1733758" cy="17337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6318FE5-7CD5-744C-232E-B80291A1084B}"/>
              </a:ext>
            </a:extLst>
          </p:cNvPr>
          <p:cNvGrpSpPr/>
          <p:nvPr/>
        </p:nvGrpSpPr>
        <p:grpSpPr>
          <a:xfrm>
            <a:off x="3927736" y="2502866"/>
            <a:ext cx="1913592" cy="1901571"/>
            <a:chOff x="7039908" y="388868"/>
            <a:chExt cx="1913592" cy="19015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048BCEC2-E3FC-F90E-27AC-B5E1EE4CE1E7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64B9AC0-E64E-7E52-2387-AAA610F05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9908" y="403425"/>
              <a:ext cx="1887014" cy="1887014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BCD28C-549E-2E61-7BE9-15444C168554}"/>
              </a:ext>
            </a:extLst>
          </p:cNvPr>
          <p:cNvGrpSpPr/>
          <p:nvPr/>
        </p:nvGrpSpPr>
        <p:grpSpPr>
          <a:xfrm>
            <a:off x="6465626" y="2502865"/>
            <a:ext cx="1813560" cy="1871841"/>
            <a:chOff x="7139940" y="388868"/>
            <a:chExt cx="1813560" cy="187184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4D09516-8138-B866-AEB8-24FFD8CB59B2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CA841C-F622-8F70-9DEF-BB084CE74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2831" y="437128"/>
              <a:ext cx="1681147" cy="1681147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5F28101-F428-4E2D-2F60-B2F31C2E0480}"/>
              </a:ext>
            </a:extLst>
          </p:cNvPr>
          <p:cNvGrpSpPr/>
          <p:nvPr/>
        </p:nvGrpSpPr>
        <p:grpSpPr>
          <a:xfrm>
            <a:off x="364856" y="4599348"/>
            <a:ext cx="1837586" cy="1871841"/>
            <a:chOff x="499214" y="401389"/>
            <a:chExt cx="1837586" cy="1871841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DBE14113-9798-8F7C-79FE-D0013048C1AD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FF7F0D9F-729D-6EDF-E64F-4942CDA2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41A2D9-BA94-08AE-E47B-24A84917EF49}"/>
              </a:ext>
            </a:extLst>
          </p:cNvPr>
          <p:cNvGrpSpPr/>
          <p:nvPr/>
        </p:nvGrpSpPr>
        <p:grpSpPr>
          <a:xfrm>
            <a:off x="5260213" y="4570207"/>
            <a:ext cx="1813560" cy="1871841"/>
            <a:chOff x="7139940" y="388868"/>
            <a:chExt cx="1813560" cy="1871841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F0E0E550-9E95-5788-2CA7-D1C69A8CA43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52282AB-C4A7-CCB6-3C36-20EE5B3D3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8701" y="447149"/>
              <a:ext cx="1730796" cy="175367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55511B4-71C9-203E-F2E2-C8C4A58B9328}"/>
              </a:ext>
            </a:extLst>
          </p:cNvPr>
          <p:cNvGrpSpPr/>
          <p:nvPr/>
        </p:nvGrpSpPr>
        <p:grpSpPr>
          <a:xfrm>
            <a:off x="7538447" y="4546737"/>
            <a:ext cx="1813560" cy="1871841"/>
            <a:chOff x="7139940" y="388868"/>
            <a:chExt cx="1813560" cy="1871841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52A0100-CA4B-0205-D3DC-94A0B9DB71E8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8389DD3-3F3C-E226-D16D-D65347764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873" y="470619"/>
              <a:ext cx="1644727" cy="1644727"/>
            </a:xfrm>
            <a:prstGeom prst="rect">
              <a:avLst/>
            </a:prstGeom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EA5B9B-51AC-73BB-74F4-D572CE3926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8365" y="2364421"/>
            <a:ext cx="652016" cy="64371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E25992A-5F1F-60B6-1F07-60E291F259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01882" y="4460017"/>
            <a:ext cx="652016" cy="64371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96E65AE-EDEF-FCA5-DDBD-4FF5D22CDD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76613" y="2372525"/>
            <a:ext cx="652016" cy="64371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3E4E5A6-5E0C-C782-1189-4CD0E51C16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45829" y="229880"/>
            <a:ext cx="652016" cy="64371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7C1F240-9A7A-1C1C-AF9D-A798410EE46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43099" y="257821"/>
            <a:ext cx="652016" cy="64371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665ACA8D-F87F-84E6-A606-35A14B198D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2753" y="4447963"/>
            <a:ext cx="652016" cy="64371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75C5380-4950-2291-A755-F091D20900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67433" y="2357071"/>
            <a:ext cx="652016" cy="64371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805F379D-FF3F-47B3-44E7-432E84401E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51986" y="327620"/>
            <a:ext cx="652016" cy="64371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69481CF-3E27-7D69-0D59-4B81D333C2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03062" y="4405465"/>
            <a:ext cx="652016" cy="643710"/>
          </a:xfrm>
          <a:prstGeom prst="rect">
            <a:avLst/>
          </a:prstGeom>
        </p:spPr>
      </p:pic>
      <p:pic>
        <p:nvPicPr>
          <p:cNvPr id="88" name="подарок Рисунок 21">
            <a:extLst>
              <a:ext uri="{FF2B5EF4-FFF2-40B4-BE49-F238E27FC236}">
                <a16:creationId xmlns:a16="http://schemas.microsoft.com/office/drawing/2014/main" id="{3C56A444-673A-8FA7-00D1-7FFECEA0E04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4233" y="5623345"/>
            <a:ext cx="893403" cy="966381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09EAD9E-638D-F36F-D9E6-CBB93CFD7048}"/>
              </a:ext>
            </a:extLst>
          </p:cNvPr>
          <p:cNvGrpSpPr/>
          <p:nvPr/>
        </p:nvGrpSpPr>
        <p:grpSpPr>
          <a:xfrm>
            <a:off x="2589025" y="177040"/>
            <a:ext cx="2113975" cy="2113975"/>
            <a:chOff x="2617547" y="-2668660"/>
            <a:chExt cx="2113975" cy="2113975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6B5466A0-F975-0A5C-F573-7F7A12AA2BB7}"/>
                </a:ext>
              </a:extLst>
            </p:cNvPr>
            <p:cNvSpPr/>
            <p:nvPr/>
          </p:nvSpPr>
          <p:spPr>
            <a:xfrm>
              <a:off x="2767755" y="-2426526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" name="Рисунок 7" descr="Изображение выглядит как круг, шляпа, чер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9CBAE807-CF03-11A5-44BF-B84207160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47" y="-2668660"/>
              <a:ext cx="2113975" cy="2113975"/>
            </a:xfrm>
            <a:prstGeom prst="rect">
              <a:avLst/>
            </a:prstGeom>
          </p:spPr>
        </p:pic>
      </p:grp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BFBBFEB-0315-E1E3-63B9-9AD91DCBAA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20177" y="292148"/>
            <a:ext cx="652016" cy="643710"/>
          </a:xfrm>
          <a:prstGeom prst="rect">
            <a:avLst/>
          </a:prstGeom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E52ED5C5-E1FC-40D3-9DC2-6AB9BD873C73}"/>
              </a:ext>
            </a:extLst>
          </p:cNvPr>
          <p:cNvGrpSpPr/>
          <p:nvPr/>
        </p:nvGrpSpPr>
        <p:grpSpPr>
          <a:xfrm>
            <a:off x="2725682" y="4617442"/>
            <a:ext cx="1813560" cy="1871841"/>
            <a:chOff x="5279270" y="5800629"/>
            <a:chExt cx="1813560" cy="1871841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486BCFA3-452C-E93F-F6AD-A2906668B7D4}"/>
                </a:ext>
              </a:extLst>
            </p:cNvPr>
            <p:cNvSpPr/>
            <p:nvPr/>
          </p:nvSpPr>
          <p:spPr>
            <a:xfrm>
              <a:off x="5279270" y="580062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07A6C11A-2BE5-A3D8-540D-F7358FAAC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629" y="6003981"/>
              <a:ext cx="1475485" cy="1475485"/>
            </a:xfrm>
            <a:prstGeom prst="rect">
              <a:avLst/>
            </a:prstGeom>
          </p:spPr>
        </p:pic>
      </p:grp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420D405-3F65-D8E9-4DE0-40DF477126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42959" y="4460017"/>
            <a:ext cx="652016" cy="64371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FF6F5338-E9CC-6CEC-585B-4C3B3D2AFCD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905" y="227505"/>
            <a:ext cx="5941649" cy="614911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6592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509391-FBDF-4706-9ADB-15FFDB801794}"/>
</file>

<file path=customXml/itemProps2.xml><?xml version="1.0" encoding="utf-8"?>
<ds:datastoreItem xmlns:ds="http://schemas.openxmlformats.org/officeDocument/2006/customXml" ds:itemID="{7865FB99-AAC8-4A1E-9ADF-111B1369AFA9}"/>
</file>

<file path=customXml/itemProps3.xml><?xml version="1.0" encoding="utf-8"?>
<ds:datastoreItem xmlns:ds="http://schemas.openxmlformats.org/officeDocument/2006/customXml" ds:itemID="{80DF108A-9D21-4101-83BA-9F80F1F3DEA7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2024-12-12T19:40:05Z</dcterms:created>
  <dcterms:modified xsi:type="dcterms:W3CDTF">2024-12-16T21:43:17Z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