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2FC6"/>
    <a:srgbClr val="F9B5EA"/>
    <a:srgbClr val="FBCD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3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D6E2-700F-4CD7-A795-5F01222AF961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34191"/>
          </a:xfrm>
          <a:prstGeom prst="rect">
            <a:avLst/>
          </a:prstGeom>
        </p:spPr>
      </p:pic>
      <p:pic>
        <p:nvPicPr>
          <p:cNvPr id="6" name="Забор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89213" y="893505"/>
            <a:ext cx="2304505" cy="1728378"/>
          </a:xfrm>
          <a:prstGeom prst="rect">
            <a:avLst/>
          </a:prstGeom>
        </p:spPr>
      </p:pic>
      <p:pic>
        <p:nvPicPr>
          <p:cNvPr id="8" name="Тесто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29668" y="610985"/>
            <a:ext cx="2010898" cy="2010898"/>
          </a:xfrm>
          <a:prstGeom prst="rect">
            <a:avLst/>
          </a:prstGeom>
        </p:spPr>
      </p:pic>
      <p:pic>
        <p:nvPicPr>
          <p:cNvPr id="9" name="Блинчик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8519" y="820943"/>
            <a:ext cx="1686984" cy="1686984"/>
          </a:xfrm>
          <a:prstGeom prst="rect">
            <a:avLst/>
          </a:prstGeom>
        </p:spPr>
      </p:pic>
      <p:pic>
        <p:nvPicPr>
          <p:cNvPr id="11" name="Часы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0944" y="3122173"/>
            <a:ext cx="1686203" cy="1680710"/>
          </a:xfrm>
          <a:prstGeom prst="rect">
            <a:avLst/>
          </a:prstGeom>
        </p:spPr>
      </p:pic>
      <p:pic>
        <p:nvPicPr>
          <p:cNvPr id="27" name="Качеля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111" y="2984065"/>
            <a:ext cx="2137858" cy="2137858"/>
          </a:xfrm>
          <a:prstGeom prst="rect">
            <a:avLst/>
          </a:prstGeom>
        </p:spPr>
      </p:pic>
      <p:pic>
        <p:nvPicPr>
          <p:cNvPr id="29" name="Конфета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632" y="2872829"/>
            <a:ext cx="2667877" cy="2334393"/>
          </a:xfrm>
          <a:prstGeom prst="rect">
            <a:avLst/>
          </a:prstGeom>
        </p:spPr>
      </p:pic>
      <p:pic>
        <p:nvPicPr>
          <p:cNvPr id="31" name="Зв забор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3303842" y="817315"/>
            <a:ext cx="1800405" cy="1745507"/>
          </a:xfrm>
          <a:prstGeom prst="rect">
            <a:avLst/>
          </a:prstGeom>
        </p:spPr>
      </p:pic>
      <p:pic>
        <p:nvPicPr>
          <p:cNvPr id="38" name="Зв блин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6096000" y="762420"/>
            <a:ext cx="1800405" cy="1745507"/>
          </a:xfrm>
          <a:prstGeom prst="rect">
            <a:avLst/>
          </a:prstGeom>
        </p:spPr>
      </p:pic>
      <p:pic>
        <p:nvPicPr>
          <p:cNvPr id="39" name="Зв тесто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8834914" y="791681"/>
            <a:ext cx="1800405" cy="1745507"/>
          </a:xfrm>
          <a:prstGeom prst="rect">
            <a:avLst/>
          </a:prstGeom>
        </p:spPr>
      </p:pic>
      <p:pic>
        <p:nvPicPr>
          <p:cNvPr id="40" name="Зв часы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3263984" y="3089774"/>
            <a:ext cx="1800405" cy="1745507"/>
          </a:xfrm>
          <a:prstGeom prst="rect">
            <a:avLst/>
          </a:prstGeom>
        </p:spPr>
      </p:pic>
      <p:pic>
        <p:nvPicPr>
          <p:cNvPr id="41" name="Зв качеля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6198519" y="3100022"/>
            <a:ext cx="1800405" cy="1745507"/>
          </a:xfrm>
          <a:prstGeom prst="rect">
            <a:avLst/>
          </a:prstGeom>
        </p:spPr>
      </p:pic>
      <p:pic>
        <p:nvPicPr>
          <p:cNvPr id="42" name="Зв конфета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8985091" y="3141987"/>
            <a:ext cx="1800405" cy="17455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7" t="9657" r="5986" b="10496"/>
          <a:stretch>
            <a:fillRect/>
          </a:stretch>
        </p:blipFill>
        <p:spPr>
          <a:xfrm>
            <a:off x="122947" y="3743325"/>
            <a:ext cx="3091815" cy="30918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22</cp:revision>
  <dcterms:created xsi:type="dcterms:W3CDTF">2024-02-21T07:30:00Z</dcterms:created>
  <dcterms:modified xsi:type="dcterms:W3CDTF">2025-07-31T14:04:03Z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A65857D7D7F844FFA8B97A06A82AA5B3_12</vt:lpwstr>
  </property>
  <property fmtid="{D5CDD505-2E9C-101B-9397-08002B2CF9AE}" pid="3" name="KSOProductBuildVer">
    <vt:lpwstr>1033-12.2.0.17153</vt:lpwstr>
  </property>
</Properties>
</file>