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5B9BD-DD6C-4E9C-BC3D-C8500DE18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86" y="2354423"/>
            <a:ext cx="3538869" cy="35388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67" y="1881952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36" y="2219087"/>
            <a:ext cx="1604848" cy="16048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1" y="2108744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60" y="1638677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2" y="1980590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36" y="2069664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0" y="2321232"/>
            <a:ext cx="1608991" cy="12631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5" y="1887143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4877" y="2014437"/>
            <a:ext cx="1587352" cy="1587352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70619DAF-4BC3-4616-8730-5A7FA6A8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89632" y="946863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3" y="1165142"/>
            <a:ext cx="3038232" cy="30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16315 0.29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144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9791 0.2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0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8997 0.2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1104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4974 0.2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33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29948 0.2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1178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3164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28633 0.2337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169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2024-08-13T21:07:01Z</dcterms:created>
  <dcterms:modified xsi:type="dcterms:W3CDTF">2024-08-14T15:53:29Z</dcterms:modified>
</cp:coreProperties>
</file>