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E8320-DDB9-93D9-5228-7E461399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5" y="3828844"/>
            <a:ext cx="2865535" cy="2865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35C0D1-5BE9-5262-062A-E101BDC7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738973" y="1879927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одной темной пещере жил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652427" y="1738558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 самого утра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громко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пел свои песни.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317295" y="1838266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был друг Игра, он играл на трубе.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634560" y="19012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днажды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простудился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729105" y="1774222"/>
            <a:ext cx="5941166" cy="4225016"/>
            <a:chOff x="4539159" y="1717780"/>
            <a:chExt cx="5941166" cy="422501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587" y="2479913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Чтобы выздороветь,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нужно было съесть грушу из волшебного леса.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4985643" y="1930774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 её охранял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озный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красный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899146" y="1976120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Игра взял свою трубу и отправился в лес.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553434" y="1852548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лесу Игра встретил огромного, сердитого, красного дракона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876505" y="181832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Игра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пугался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 потом стал играть на трубе.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997704" y="2023670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красный дракон уснул.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4995836" y="1869094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Игра взял грушу и быстро побежал 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4972754" y="199328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съел грушу и выздоровел.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10140" y="1793713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снова начал петь свои веселые песни, а Игра играть на трубе.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40798" y="11466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50154" y="1339148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30716" y="1125851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66740" y="1471251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97796" y="1327632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10662" y="2986357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49374" y="3693706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31768" y="3218411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60657" y="4957631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87053" y="5375806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08624" y="5380400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65" y="226723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39153" y="3690229"/>
            <a:ext cx="2155262" cy="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116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2024-08-13T10:00:04Z</dcterms:created>
  <dcterms:modified xsi:type="dcterms:W3CDTF">2024-08-14T19:41:11Z</dcterms:modified>
</cp:coreProperties>
</file>