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001500" cy="6858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56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кутник: округлені кути 17"/>
          <p:cNvSpPr/>
          <p:nvPr/>
        </p:nvSpPr>
        <p:spPr>
          <a:xfrm>
            <a:off x="3907310" y="3342969"/>
            <a:ext cx="3346030" cy="335440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" y="3006769"/>
            <a:ext cx="3851231" cy="38512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" r="-625"/>
          <a:stretch>
            <a:fillRect/>
          </a:stretch>
        </p:blipFill>
        <p:spPr>
          <a:xfrm>
            <a:off x="95568" y="112531"/>
            <a:ext cx="1062945" cy="105021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1"/>
          <a:stretch>
            <a:fillRect/>
          </a:stretch>
        </p:blipFill>
        <p:spPr>
          <a:xfrm>
            <a:off x="6873447" y="442452"/>
            <a:ext cx="5440132" cy="692800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5" b="10491"/>
          <a:stretch>
            <a:fillRect/>
          </a:stretch>
        </p:blipFill>
        <p:spPr>
          <a:xfrm>
            <a:off x="3820412" y="2973459"/>
            <a:ext cx="3691742" cy="3851231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32017" y="3609628"/>
            <a:ext cx="1275358" cy="127535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905" y="4195141"/>
            <a:ext cx="1371412" cy="137141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84551" y="3302638"/>
            <a:ext cx="1317883" cy="1317883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82" y="4687719"/>
            <a:ext cx="1272825" cy="1274547"/>
          </a:xfrm>
          <a:prstGeom prst="rect">
            <a:avLst/>
          </a:prstGeom>
        </p:spPr>
      </p:pic>
      <p:pic>
        <p:nvPicPr>
          <p:cNvPr id="60" name="Рисунок 59" descr="C:\Users\yanag\OneDrive\Робочий стіл\2520522.png2520522"/>
          <p:cNvPicPr>
            <a:picLocks noChangeAspect="1"/>
          </p:cNvPicPr>
          <p:nvPr/>
        </p:nvPicPr>
        <p:blipFill>
          <a:blip r:embed="rId11"/>
          <a:srcRect t="6" b="6"/>
          <a:stretch>
            <a:fillRect/>
          </a:stretch>
        </p:blipFill>
        <p:spPr>
          <a:xfrm>
            <a:off x="5661660" y="3962400"/>
            <a:ext cx="1603375" cy="1603375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742" y="4687765"/>
            <a:ext cx="1454741" cy="1454741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" b="387"/>
          <a:stretch>
            <a:fillRect/>
          </a:stretch>
        </p:blipFill>
        <p:spPr>
          <a:xfrm rot="15796031">
            <a:off x="4756567" y="3680718"/>
            <a:ext cx="1496677" cy="148510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761" y="4180255"/>
            <a:ext cx="1437640" cy="143764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" r="5374"/>
          <a:stretch>
            <a:fillRect/>
          </a:stretch>
        </p:blipFill>
        <p:spPr>
          <a:xfrm>
            <a:off x="3982389" y="1592437"/>
            <a:ext cx="3047032" cy="3413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111E-6 L -0.00729 -0.35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35602 L 0.36862 -0.2965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9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10026 -0.3706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3" y="-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26 -0.37061 L 0.19375 -0.3090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7.40741E-7 L -0.07812 -0.2652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12 -0.26528 L 0.23867 -0.3527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-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022E-16 L -0.00196 -0.2384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23842 L 0.29219 -0.2972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-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-0.00534 -0.2738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-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-0.27384 L 0.32149 -0.0377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0.0112 -0.2226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" y="-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1 -0.16227 L 0.23229 0.0256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35" y="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9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0.05768 -0.2615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-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68 -0.26158 L 0.04674 -0.0247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3 0.01968 L -0.05625 -0.3754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2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25 -0.37546 L 0.01575 -0.17453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3D94A82-BD7F-442C-A580-FC05BCE8AD40}"/>
</file>

<file path=customXml/itemProps2.xml><?xml version="1.0" encoding="utf-8"?>
<ds:datastoreItem xmlns:ds="http://schemas.openxmlformats.org/officeDocument/2006/customXml" ds:itemID="{A5FB172E-F206-4385-9E1D-910B2DEF47A6}"/>
</file>

<file path=customXml/itemProps3.xml><?xml version="1.0" encoding="utf-8"?>
<ds:datastoreItem xmlns:ds="http://schemas.openxmlformats.org/officeDocument/2006/customXml" ds:itemID="{DE247604-ACD4-46A1-850C-B3917E70F13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26</cp:revision>
  <dcterms:created xsi:type="dcterms:W3CDTF">2024-04-13T20:46:00Z</dcterms:created>
  <dcterms:modified xsi:type="dcterms:W3CDTF">2025-03-18T15:52:23Z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A87A3DFD31574E8AAFEE294BE60C2317_12</vt:lpwstr>
  </property>
  <property fmtid="{D5CDD505-2E9C-101B-9397-08002B2CF9AE}" pid="3" name="KSOProductBuildVer">
    <vt:lpwstr>1033-12.2.0.20326</vt:lpwstr>
  </property>
  <property fmtid="{D5CDD505-2E9C-101B-9397-08002B2CF9AE}" pid="4" name="ContentTypeId">
    <vt:lpwstr>0x010100F36324872565BB459892B1B9D623CC6C</vt:lpwstr>
  </property>
</Properties>
</file>