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2433C-2FC5-4478-8C75-40B9D3CE4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603606-3F5B-407B-80EB-78F1C8B5E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B129F-B572-4FC2-9F34-D519C40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59551-D586-42C0-BBBB-0F8CC8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9B9D5-63FB-42DA-86B7-F6BF9837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2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78FF-58C9-4016-80BE-0809FB7F2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53F45E-B156-4971-A33C-A5565A4F7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96763-1BF9-4CEF-BD8C-0C90EB138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E310-0AF7-42FE-8311-C94523CFF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11BA2-47B5-4812-9655-7DCD77AA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0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0B7D2E9-A4AA-4DBB-8067-AF37EBEF9F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408E21-E9B5-43E6-8BA5-E4EB6109A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B60438-8F17-4DB5-8E33-F7817DEF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52A63-CB6F-4C4D-BC89-DF302672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1D1A5-C15C-4B40-A34F-64D8E978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3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26E7-7115-4783-8FA1-D918FD3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99EB0-A28C-4872-844C-4E7BF5776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CEFF57-FF26-4798-BC43-1D4453914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6079D7-F559-45AC-A662-1EB520E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BAA6E-930B-4ECD-BEA6-54502F2D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CBA4A-F6BB-4987-9F1C-BA43DB3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AF53E2-907E-45F4-8471-C2BEB340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BF5DF8-1A74-46C3-843B-C54A162C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64A58-8F98-430C-A975-41DDE063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D88A-7307-4BD7-B661-0300826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73959-38E7-468B-B917-5FFC9A15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E25652-289F-433D-99C3-D6792CFA2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D2541-4032-4813-A327-2D8CE423A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30E6DC-791E-481F-88D1-1FC087C3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941957-AA07-4BAF-9BBD-5E61620C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1186F5-BC5A-45AB-A4FB-527452A0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9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29AB1-29AB-4E0E-B0CC-FC083BEC6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D9DB6C-3F93-44C0-B1B7-510FD1402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DEDAD-213B-4F94-86A0-0738962C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007A3B-A668-46B7-B109-739AFDF77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6ED3228-57AC-444B-9363-38194FE2A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9406D9-775F-4FC6-9D9F-EBF57621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F7BC9B-210C-4738-B93F-39EC5A4B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5DA206-C160-41E8-B0E7-3D7F86C2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D14A8-B8A6-4895-9492-54E10F98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BBBB91-1139-4421-AEBF-06F22144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153419-1139-4434-B438-951C08C5F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6F63AF-0CA4-4A23-831E-6E370174A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3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E566CA-0469-4CAC-9AD3-C665D355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72AF5-6AFF-41A1-8736-D4A227D1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A8FFF-8BAB-4396-A83E-30557DD99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79149-A13C-4112-BD4C-6EBCB8B4E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7E83B-0969-4F20-AD8C-A4B65B781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0368B3-FCF4-427F-8203-B0BC64F58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49FFEE-3633-4D69-A523-0F3DDC58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C7C4C-54E3-46CF-98BE-4C05CB4D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26688B-28FA-4162-9DFA-855E06E0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2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4C3FC-0294-42CE-86CB-C8EA8D871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70EB0EA-4D7D-4710-86CA-C65837C7C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7A0D00-B554-4BD3-BA74-19DB7AF65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C66D7D-A391-49EA-B973-BF037B33F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00680B-5C49-4AE9-B936-39D1DC8F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959FE0-65BE-4445-8AF1-87ECB7A7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8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500FD-8C17-4877-94FB-6FB3DC73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D4CD5D-E577-4A13-B926-1B39D96A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2DC5C-F199-4441-9349-FAA1D66F9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B6B6-6A1A-47CD-8D9D-6594769BD5A7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055341-A7CC-47D1-9493-E04E56D90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E1B3E-2A54-4709-9149-C5A725843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026A-7F73-4EF4-8845-D9E1BA9E1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2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158CC-0062-433F-80B0-82C49F611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287FD62-796C-4C6C-8814-D41D5BE94F48}"/>
              </a:ext>
            </a:extLst>
          </p:cNvPr>
          <p:cNvGrpSpPr/>
          <p:nvPr/>
        </p:nvGrpSpPr>
        <p:grpSpPr>
          <a:xfrm>
            <a:off x="6936072" y="439296"/>
            <a:ext cx="1548000" cy="1548000"/>
            <a:chOff x="6749311" y="339736"/>
            <a:chExt cx="1548000" cy="1548000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74B2A718-4EC6-4B61-B1F5-40EB9B5D55E7}"/>
                </a:ext>
              </a:extLst>
            </p:cNvPr>
            <p:cNvSpPr/>
            <p:nvPr/>
          </p:nvSpPr>
          <p:spPr>
            <a:xfrm>
              <a:off x="6749311" y="33973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98698FE-E664-4538-86F0-BC2E0A9C7FCA}"/>
                </a:ext>
              </a:extLst>
            </p:cNvPr>
            <p:cNvSpPr/>
            <p:nvPr/>
          </p:nvSpPr>
          <p:spPr>
            <a:xfrm>
              <a:off x="6886700" y="463788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95E425C-53FC-4860-B5C4-829250DA6B8B}"/>
              </a:ext>
            </a:extLst>
          </p:cNvPr>
          <p:cNvGrpSpPr/>
          <p:nvPr/>
        </p:nvGrpSpPr>
        <p:grpSpPr>
          <a:xfrm>
            <a:off x="8558216" y="402602"/>
            <a:ext cx="1548000" cy="1548000"/>
            <a:chOff x="8455709" y="353641"/>
            <a:chExt cx="1548000" cy="1548000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428E3DDE-6E51-4654-8563-86AE479C3DA8}"/>
                </a:ext>
              </a:extLst>
            </p:cNvPr>
            <p:cNvSpPr/>
            <p:nvPr/>
          </p:nvSpPr>
          <p:spPr>
            <a:xfrm>
              <a:off x="8455709" y="3536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2E032048-9361-41DC-988B-0A3A160DCAFD}"/>
                </a:ext>
              </a:extLst>
            </p:cNvPr>
            <p:cNvSpPr/>
            <p:nvPr/>
          </p:nvSpPr>
          <p:spPr>
            <a:xfrm>
              <a:off x="8646072" y="489786"/>
              <a:ext cx="1224000" cy="1224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FBB6CEE-43B3-4AF7-A8E3-5AC68B49A37D}"/>
              </a:ext>
            </a:extLst>
          </p:cNvPr>
          <p:cNvGrpSpPr/>
          <p:nvPr/>
        </p:nvGrpSpPr>
        <p:grpSpPr>
          <a:xfrm>
            <a:off x="10165847" y="398697"/>
            <a:ext cx="1548000" cy="1548000"/>
            <a:chOff x="10163841" y="347741"/>
            <a:chExt cx="1548000" cy="154800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4464782B-4826-4DA0-AD82-42BFE77D5469}"/>
                </a:ext>
              </a:extLst>
            </p:cNvPr>
            <p:cNvSpPr/>
            <p:nvPr/>
          </p:nvSpPr>
          <p:spPr>
            <a:xfrm>
              <a:off x="10163841" y="34774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Месяц 8">
              <a:extLst>
                <a:ext uri="{FF2B5EF4-FFF2-40B4-BE49-F238E27FC236}">
                  <a16:creationId xmlns:a16="http://schemas.microsoft.com/office/drawing/2014/main" id="{8AA66B66-2F65-4CC8-A6F4-5DC814540478}"/>
                </a:ext>
              </a:extLst>
            </p:cNvPr>
            <p:cNvSpPr/>
            <p:nvPr/>
          </p:nvSpPr>
          <p:spPr>
            <a:xfrm>
              <a:off x="10425499" y="512385"/>
              <a:ext cx="900000" cy="126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DAC7B39-6F34-429D-8EC3-B83F788F8FC4}"/>
              </a:ext>
            </a:extLst>
          </p:cNvPr>
          <p:cNvGrpSpPr/>
          <p:nvPr/>
        </p:nvGrpSpPr>
        <p:grpSpPr>
          <a:xfrm>
            <a:off x="5367804" y="2045583"/>
            <a:ext cx="1548000" cy="1548000"/>
            <a:chOff x="5359437" y="2006012"/>
            <a:chExt cx="1548000" cy="1548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8C742B13-C905-4638-BA1F-6F5CE6FF1BE0}"/>
                </a:ext>
              </a:extLst>
            </p:cNvPr>
            <p:cNvSpPr/>
            <p:nvPr/>
          </p:nvSpPr>
          <p:spPr>
            <a:xfrm>
              <a:off x="5359437" y="200601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3950613-1D05-4C1C-89A0-465AF7EF0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5518472" y="2169000"/>
              <a:ext cx="1260000" cy="1260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AE4508F-04B0-40FD-8393-C680885A8410}"/>
              </a:ext>
            </a:extLst>
          </p:cNvPr>
          <p:cNvGrpSpPr/>
          <p:nvPr/>
        </p:nvGrpSpPr>
        <p:grpSpPr>
          <a:xfrm>
            <a:off x="5406871" y="5215719"/>
            <a:ext cx="1548000" cy="1548000"/>
            <a:chOff x="4208921" y="5147561"/>
            <a:chExt cx="1548000" cy="1548000"/>
          </a:xfrm>
        </p:grpSpPr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79FA8D0E-19F9-47DD-AC4D-EA9236878DCD}"/>
                </a:ext>
              </a:extLst>
            </p:cNvPr>
            <p:cNvSpPr/>
            <p:nvPr/>
          </p:nvSpPr>
          <p:spPr>
            <a:xfrm>
              <a:off x="4208921" y="5147561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611A96A-8C94-4D60-8D02-03245E0986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4366484" y="5276287"/>
              <a:ext cx="1282650" cy="134908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4B4AA94-8E45-47DC-B3B1-38D43061EE9A}"/>
              </a:ext>
            </a:extLst>
          </p:cNvPr>
          <p:cNvGrpSpPr/>
          <p:nvPr/>
        </p:nvGrpSpPr>
        <p:grpSpPr>
          <a:xfrm>
            <a:off x="5391409" y="3624026"/>
            <a:ext cx="1548000" cy="1548000"/>
            <a:chOff x="4248746" y="3547699"/>
            <a:chExt cx="1548000" cy="1548000"/>
          </a:xfrm>
        </p:grpSpPr>
        <p:sp>
          <p:nvSpPr>
            <p:cNvPr id="85" name="Прямоугольник: скругленные углы 84">
              <a:extLst>
                <a:ext uri="{FF2B5EF4-FFF2-40B4-BE49-F238E27FC236}">
                  <a16:creationId xmlns:a16="http://schemas.microsoft.com/office/drawing/2014/main" id="{C1E87530-64D0-4165-8910-E3777577BF51}"/>
                </a:ext>
              </a:extLst>
            </p:cNvPr>
            <p:cNvSpPr/>
            <p:nvPr/>
          </p:nvSpPr>
          <p:spPr>
            <a:xfrm>
              <a:off x="4248746" y="3547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088269B-D3CD-4CAB-9F93-91D68965C2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4331698" y="3631790"/>
              <a:ext cx="1386130" cy="138613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81269D8-0AA5-4707-9121-92E0721E03D0}"/>
              </a:ext>
            </a:extLst>
          </p:cNvPr>
          <p:cNvGrpSpPr/>
          <p:nvPr/>
        </p:nvGrpSpPr>
        <p:grpSpPr>
          <a:xfrm>
            <a:off x="6977366" y="2038560"/>
            <a:ext cx="1588433" cy="1563408"/>
            <a:chOff x="6797846" y="2016272"/>
            <a:chExt cx="1588433" cy="1563408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FD12E735-CD0D-475D-945D-B7090BFA1D49}"/>
                </a:ext>
              </a:extLst>
            </p:cNvPr>
            <p:cNvSpPr/>
            <p:nvPr/>
          </p:nvSpPr>
          <p:spPr>
            <a:xfrm>
              <a:off x="6797846" y="2016272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8CAA9F3-7150-4E5E-B1B4-43B70111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279" y="2031680"/>
              <a:ext cx="1548000" cy="154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CDE811A-4DF0-4315-90C2-FBD353DDE87C}"/>
              </a:ext>
            </a:extLst>
          </p:cNvPr>
          <p:cNvGrpSpPr/>
          <p:nvPr/>
        </p:nvGrpSpPr>
        <p:grpSpPr>
          <a:xfrm>
            <a:off x="8586907" y="3527613"/>
            <a:ext cx="1602988" cy="1633719"/>
            <a:chOff x="8417198" y="3577738"/>
            <a:chExt cx="1602988" cy="1633719"/>
          </a:xfrm>
        </p:grpSpPr>
        <p:sp>
          <p:nvSpPr>
            <p:cNvPr id="83" name="Прямоугольник: скругленные углы 82">
              <a:extLst>
                <a:ext uri="{FF2B5EF4-FFF2-40B4-BE49-F238E27FC236}">
                  <a16:creationId xmlns:a16="http://schemas.microsoft.com/office/drawing/2014/main" id="{D3288377-B758-4924-9BB4-56A0DE99D30E}"/>
                </a:ext>
              </a:extLst>
            </p:cNvPr>
            <p:cNvSpPr/>
            <p:nvPr/>
          </p:nvSpPr>
          <p:spPr>
            <a:xfrm>
              <a:off x="8439532" y="3663457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4885C83-9CC6-460B-B522-F957EC96E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7198" y="3577738"/>
              <a:ext cx="1602988" cy="160298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DBED1DF-66D5-4F7B-BDCF-D2D5A86CB4F2}"/>
              </a:ext>
            </a:extLst>
          </p:cNvPr>
          <p:cNvGrpSpPr/>
          <p:nvPr/>
        </p:nvGrpSpPr>
        <p:grpSpPr>
          <a:xfrm>
            <a:off x="8641895" y="5215316"/>
            <a:ext cx="1548000" cy="1548000"/>
            <a:chOff x="8484072" y="5294293"/>
            <a:chExt cx="1548000" cy="1548000"/>
          </a:xfrm>
        </p:grpSpPr>
        <p:sp>
          <p:nvSpPr>
            <p:cNvPr id="87" name="Прямоугольник: скругленные углы 86">
              <a:extLst>
                <a:ext uri="{FF2B5EF4-FFF2-40B4-BE49-F238E27FC236}">
                  <a16:creationId xmlns:a16="http://schemas.microsoft.com/office/drawing/2014/main" id="{67EF7ED8-F4A1-49A4-BF00-AEC58DE2F5B5}"/>
                </a:ext>
              </a:extLst>
            </p:cNvPr>
            <p:cNvSpPr/>
            <p:nvPr/>
          </p:nvSpPr>
          <p:spPr>
            <a:xfrm>
              <a:off x="8484072" y="529429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F2BEFA0-0F28-4A5C-BB7E-85D6312A5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754173">
              <a:off x="8512600" y="5403538"/>
              <a:ext cx="1434217" cy="1440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163C434-4C11-42DB-9F38-8EA87F60EBFA}"/>
              </a:ext>
            </a:extLst>
          </p:cNvPr>
          <p:cNvGrpSpPr/>
          <p:nvPr/>
        </p:nvGrpSpPr>
        <p:grpSpPr>
          <a:xfrm>
            <a:off x="7000508" y="3613332"/>
            <a:ext cx="1548000" cy="1548000"/>
            <a:chOff x="6800599" y="3673016"/>
            <a:chExt cx="1548000" cy="1548000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8B97B974-006F-4C9B-96E2-A680ABEB23B4}"/>
                </a:ext>
              </a:extLst>
            </p:cNvPr>
            <p:cNvSpPr/>
            <p:nvPr/>
          </p:nvSpPr>
          <p:spPr>
            <a:xfrm>
              <a:off x="6800599" y="3673016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27A48AD-7076-45BC-870C-8108E64A6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3671" y="3814318"/>
              <a:ext cx="1366408" cy="13664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5A3F7AA-2806-42A0-A1DE-7937F20EEFF0}"/>
              </a:ext>
            </a:extLst>
          </p:cNvPr>
          <p:cNvGrpSpPr/>
          <p:nvPr/>
        </p:nvGrpSpPr>
        <p:grpSpPr>
          <a:xfrm>
            <a:off x="8596400" y="2033438"/>
            <a:ext cx="1548000" cy="1548000"/>
            <a:chOff x="8437173" y="1995485"/>
            <a:chExt cx="1548000" cy="1548000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23096DA0-F9A0-4BE1-A685-8410C6148CFA}"/>
                </a:ext>
              </a:extLst>
            </p:cNvPr>
            <p:cNvSpPr/>
            <p:nvPr/>
          </p:nvSpPr>
          <p:spPr>
            <a:xfrm>
              <a:off x="8437173" y="19954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873B8D3-817C-4EC1-BDC2-3274B7BF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3532" y="2073247"/>
              <a:ext cx="1404745" cy="140474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B81309BC-1081-473E-8CEC-19EE25B9E606}"/>
              </a:ext>
            </a:extLst>
          </p:cNvPr>
          <p:cNvGrpSpPr/>
          <p:nvPr/>
        </p:nvGrpSpPr>
        <p:grpSpPr>
          <a:xfrm>
            <a:off x="6937641" y="5161870"/>
            <a:ext cx="1740677" cy="1740677"/>
            <a:chOff x="6057522" y="5172026"/>
            <a:chExt cx="1740677" cy="1740677"/>
          </a:xfrm>
        </p:grpSpPr>
        <p:sp>
          <p:nvSpPr>
            <p:cNvPr id="88" name="Прямоугольник: скругленные углы 87">
              <a:extLst>
                <a:ext uri="{FF2B5EF4-FFF2-40B4-BE49-F238E27FC236}">
                  <a16:creationId xmlns:a16="http://schemas.microsoft.com/office/drawing/2014/main" id="{E6FC4130-83B9-4458-AC3C-84F4F8D64CE2}"/>
                </a:ext>
              </a:extLst>
            </p:cNvPr>
            <p:cNvSpPr/>
            <p:nvPr/>
          </p:nvSpPr>
          <p:spPr>
            <a:xfrm>
              <a:off x="6144368" y="5203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0E5CF33-87F2-4ACB-8186-540F30DD2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522" y="5172026"/>
              <a:ext cx="1740677" cy="17406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61B2A3-C7E9-4B0E-9C15-3061BF15681A}"/>
              </a:ext>
            </a:extLst>
          </p:cNvPr>
          <p:cNvGrpSpPr/>
          <p:nvPr/>
        </p:nvGrpSpPr>
        <p:grpSpPr>
          <a:xfrm>
            <a:off x="10179011" y="2017270"/>
            <a:ext cx="1620000" cy="1548000"/>
            <a:chOff x="10136911" y="1999699"/>
            <a:chExt cx="1620000" cy="1548000"/>
          </a:xfrm>
        </p:grpSpPr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84638B56-50E4-4C85-BABB-36211437E46F}"/>
                </a:ext>
              </a:extLst>
            </p:cNvPr>
            <p:cNvSpPr/>
            <p:nvPr/>
          </p:nvSpPr>
          <p:spPr>
            <a:xfrm>
              <a:off x="10163841" y="1999699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913D7F4-62ED-4913-BA19-B7D93308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5" b="16899"/>
            <a:stretch/>
          </p:blipFill>
          <p:spPr>
            <a:xfrm>
              <a:off x="10136911" y="2270438"/>
              <a:ext cx="1620000" cy="107188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6F92C99-CC84-47A7-B1F8-15D11C69CDA0}"/>
              </a:ext>
            </a:extLst>
          </p:cNvPr>
          <p:cNvGrpSpPr/>
          <p:nvPr/>
        </p:nvGrpSpPr>
        <p:grpSpPr>
          <a:xfrm>
            <a:off x="10209067" y="3605232"/>
            <a:ext cx="1590751" cy="1548000"/>
            <a:chOff x="10143589" y="3655985"/>
            <a:chExt cx="1590751" cy="1548000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06DECDC6-170A-4CAE-A52C-89CFEF2506ED}"/>
                </a:ext>
              </a:extLst>
            </p:cNvPr>
            <p:cNvSpPr/>
            <p:nvPr/>
          </p:nvSpPr>
          <p:spPr>
            <a:xfrm>
              <a:off x="10186340" y="3655985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64A9D7E-A604-4A87-9482-9071954D3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03" b="20002"/>
            <a:stretch/>
          </p:blipFill>
          <p:spPr>
            <a:xfrm>
              <a:off x="10143589" y="3861365"/>
              <a:ext cx="1559889" cy="103256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6EC33F9-E9F7-469F-A021-3C8147C0817E}"/>
              </a:ext>
            </a:extLst>
          </p:cNvPr>
          <p:cNvGrpSpPr/>
          <p:nvPr/>
        </p:nvGrpSpPr>
        <p:grpSpPr>
          <a:xfrm>
            <a:off x="1997573" y="861379"/>
            <a:ext cx="1979875" cy="1613699"/>
            <a:chOff x="2134133" y="946863"/>
            <a:chExt cx="1979875" cy="1613699"/>
          </a:xfrm>
        </p:grpSpPr>
        <p:sp>
          <p:nvSpPr>
            <p:cNvPr id="36" name="Пузырек для мыслей: облако 35">
              <a:extLst>
                <a:ext uri="{FF2B5EF4-FFF2-40B4-BE49-F238E27FC236}">
                  <a16:creationId xmlns:a16="http://schemas.microsoft.com/office/drawing/2014/main" id="{7145FFB2-09B3-4BD0-898F-CF4337EA1315}"/>
                </a:ext>
              </a:extLst>
            </p:cNvPr>
            <p:cNvSpPr/>
            <p:nvPr/>
          </p:nvSpPr>
          <p:spPr>
            <a:xfrm rot="605027">
              <a:off x="2134133" y="94686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8BE3B52F-9D41-452D-AD69-6FF0567EE939}"/>
                </a:ext>
              </a:extLst>
            </p:cNvPr>
            <p:cNvSpPr/>
            <p:nvPr/>
          </p:nvSpPr>
          <p:spPr>
            <a:xfrm>
              <a:off x="2404070" y="1330194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0941267A-B268-4C45-BC3D-D473950BA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3097327" y="1294194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322F4098-D53C-4B9F-B8CD-FA149D992BE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3" y="3085365"/>
            <a:ext cx="3512532" cy="351253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F04E60E6-1565-40D0-881F-38B9D2177F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3889" y="3595003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33F6CCCD-47B8-4971-B126-6CCE2D4B8033}"/>
              </a:ext>
            </a:extLst>
          </p:cNvPr>
          <p:cNvGrpSpPr/>
          <p:nvPr/>
        </p:nvGrpSpPr>
        <p:grpSpPr>
          <a:xfrm>
            <a:off x="1991149" y="855003"/>
            <a:ext cx="1979875" cy="1613699"/>
            <a:chOff x="1890920" y="923717"/>
            <a:chExt cx="1979875" cy="1613699"/>
          </a:xfrm>
        </p:grpSpPr>
        <p:sp>
          <p:nvSpPr>
            <p:cNvPr id="97" name="Пузырек для мыслей: облако 96">
              <a:extLst>
                <a:ext uri="{FF2B5EF4-FFF2-40B4-BE49-F238E27FC236}">
                  <a16:creationId xmlns:a16="http://schemas.microsoft.com/office/drawing/2014/main" id="{B7EE9958-7364-4BC3-900E-3CC291FB22E2}"/>
                </a:ext>
              </a:extLst>
            </p:cNvPr>
            <p:cNvSpPr/>
            <p:nvPr/>
          </p:nvSpPr>
          <p:spPr>
            <a:xfrm rot="605027">
              <a:off x="1890920" y="923717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07FD3E14-62B5-4E09-B5CA-DF2881DB1786}"/>
                </a:ext>
              </a:extLst>
            </p:cNvPr>
            <p:cNvSpPr/>
            <p:nvPr/>
          </p:nvSpPr>
          <p:spPr>
            <a:xfrm>
              <a:off x="2180998" y="1355912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72498B20-C26A-4ED2-930B-AC2EBB4750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96764" y="1306775"/>
              <a:ext cx="736605" cy="7366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872D3B8D-3EEA-4802-A21A-6B6303785D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132" y="1991721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6B34765E-77EF-42C2-90A8-120C074EF1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907" y="5172026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ED536DE7-ADB1-4381-B7A9-82E7623F358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7264" y="2015189"/>
            <a:ext cx="1525354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1363D50-9543-4AD5-A81F-371977A649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8969" y="2075796"/>
            <a:ext cx="1525365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23EE2E15-C85F-4993-8A11-B6BB52A51B45}"/>
              </a:ext>
            </a:extLst>
          </p:cNvPr>
          <p:cNvGrpSpPr/>
          <p:nvPr/>
        </p:nvGrpSpPr>
        <p:grpSpPr>
          <a:xfrm>
            <a:off x="1993977" y="854395"/>
            <a:ext cx="1979875" cy="1613699"/>
            <a:chOff x="1879865" y="923283"/>
            <a:chExt cx="1979875" cy="1613699"/>
          </a:xfrm>
        </p:grpSpPr>
        <p:sp>
          <p:nvSpPr>
            <p:cNvPr id="93" name="Пузырек для мыслей: облако 92">
              <a:extLst>
                <a:ext uri="{FF2B5EF4-FFF2-40B4-BE49-F238E27FC236}">
                  <a16:creationId xmlns:a16="http://schemas.microsoft.com/office/drawing/2014/main" id="{55BCEA27-3CD6-4542-A958-D08009C7F8F1}"/>
                </a:ext>
              </a:extLst>
            </p:cNvPr>
            <p:cNvSpPr/>
            <p:nvPr/>
          </p:nvSpPr>
          <p:spPr>
            <a:xfrm rot="605027">
              <a:off x="1879865" y="92328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есяц 93">
              <a:extLst>
                <a:ext uri="{FF2B5EF4-FFF2-40B4-BE49-F238E27FC236}">
                  <a16:creationId xmlns:a16="http://schemas.microsoft.com/office/drawing/2014/main" id="{ABEEFA89-A89C-489B-AB2E-9E93C06AF713}"/>
                </a:ext>
              </a:extLst>
            </p:cNvPr>
            <p:cNvSpPr/>
            <p:nvPr/>
          </p:nvSpPr>
          <p:spPr>
            <a:xfrm>
              <a:off x="2221174" y="1333624"/>
              <a:ext cx="529410" cy="720000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F8A650F7-5A27-452D-86DD-25B17E30F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2889941" y="1238091"/>
              <a:ext cx="821458" cy="864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353909C5-5B4C-42FA-8FD3-8C4784A62563}"/>
              </a:ext>
            </a:extLst>
          </p:cNvPr>
          <p:cNvGrpSpPr/>
          <p:nvPr/>
        </p:nvGrpSpPr>
        <p:grpSpPr>
          <a:xfrm>
            <a:off x="1977021" y="861377"/>
            <a:ext cx="1979875" cy="1613699"/>
            <a:chOff x="1900843" y="914274"/>
            <a:chExt cx="1979875" cy="1613699"/>
          </a:xfrm>
        </p:grpSpPr>
        <p:sp>
          <p:nvSpPr>
            <p:cNvPr id="111" name="Пузырек для мыслей: облако 110">
              <a:extLst>
                <a:ext uri="{FF2B5EF4-FFF2-40B4-BE49-F238E27FC236}">
                  <a16:creationId xmlns:a16="http://schemas.microsoft.com/office/drawing/2014/main" id="{AA335FEB-8DFF-49C3-A512-1EC71D4275E6}"/>
                </a:ext>
              </a:extLst>
            </p:cNvPr>
            <p:cNvSpPr/>
            <p:nvPr/>
          </p:nvSpPr>
          <p:spPr>
            <a:xfrm rot="605027">
              <a:off x="1900843" y="914274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Месяц 111">
              <a:extLst>
                <a:ext uri="{FF2B5EF4-FFF2-40B4-BE49-F238E27FC236}">
                  <a16:creationId xmlns:a16="http://schemas.microsoft.com/office/drawing/2014/main" id="{A7836F3C-29AF-469D-ABDC-EDE9A3AF5CD0}"/>
                </a:ext>
              </a:extLst>
            </p:cNvPr>
            <p:cNvSpPr/>
            <p:nvPr/>
          </p:nvSpPr>
          <p:spPr>
            <a:xfrm>
              <a:off x="2240485" y="1281266"/>
              <a:ext cx="523222" cy="80146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B0C0CFFC-79B8-43BE-ACD7-BB74985799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811872" y="1257520"/>
              <a:ext cx="828000" cy="828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0CE697B2-ADC2-4836-9F1C-A6759BD3E620}"/>
              </a:ext>
            </a:extLst>
          </p:cNvPr>
          <p:cNvGrpSpPr/>
          <p:nvPr/>
        </p:nvGrpSpPr>
        <p:grpSpPr>
          <a:xfrm>
            <a:off x="1968828" y="854394"/>
            <a:ext cx="1979875" cy="1613699"/>
            <a:chOff x="-1360769" y="310410"/>
            <a:chExt cx="1979875" cy="1613699"/>
          </a:xfrm>
        </p:grpSpPr>
        <p:sp>
          <p:nvSpPr>
            <p:cNvPr id="115" name="Пузырек для мыслей: облако 114">
              <a:extLst>
                <a:ext uri="{FF2B5EF4-FFF2-40B4-BE49-F238E27FC236}">
                  <a16:creationId xmlns:a16="http://schemas.microsoft.com/office/drawing/2014/main" id="{ABFF8BCD-4964-4D73-AFBA-E58EDEFEE1C6}"/>
                </a:ext>
              </a:extLst>
            </p:cNvPr>
            <p:cNvSpPr/>
            <p:nvPr/>
          </p:nvSpPr>
          <p:spPr>
            <a:xfrm rot="605027">
              <a:off x="-1360769" y="31041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8537CD33-11C5-4D59-9F13-9E299C7A521B}"/>
                </a:ext>
              </a:extLst>
            </p:cNvPr>
            <p:cNvSpPr/>
            <p:nvPr/>
          </p:nvSpPr>
          <p:spPr>
            <a:xfrm>
              <a:off x="-1103485" y="726801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FBC56B8C-18F6-482C-AC2A-C4767190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312817" y="672801"/>
              <a:ext cx="787231" cy="828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9291BA02-83A8-4948-9BA7-57E2F7362E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6080" y="3624026"/>
            <a:ext cx="1525353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6FDC93BF-8684-46C1-9DE1-3B6221F926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4892" y="3558015"/>
            <a:ext cx="1579540" cy="160298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8EA76150-C724-4A32-90CA-5440A60EEAA3}"/>
              </a:ext>
            </a:extLst>
          </p:cNvPr>
          <p:cNvGrpSpPr/>
          <p:nvPr/>
        </p:nvGrpSpPr>
        <p:grpSpPr>
          <a:xfrm>
            <a:off x="1971638" y="861376"/>
            <a:ext cx="1979875" cy="1613699"/>
            <a:chOff x="1891879" y="932292"/>
            <a:chExt cx="1979875" cy="1613699"/>
          </a:xfrm>
        </p:grpSpPr>
        <p:sp>
          <p:nvSpPr>
            <p:cNvPr id="128" name="Пузырек для мыслей: облако 127">
              <a:extLst>
                <a:ext uri="{FF2B5EF4-FFF2-40B4-BE49-F238E27FC236}">
                  <a16:creationId xmlns:a16="http://schemas.microsoft.com/office/drawing/2014/main" id="{F7934CAD-D9A4-4015-8DB0-62E0B3E3650F}"/>
                </a:ext>
              </a:extLst>
            </p:cNvPr>
            <p:cNvSpPr/>
            <p:nvPr/>
          </p:nvSpPr>
          <p:spPr>
            <a:xfrm rot="605027">
              <a:off x="1891879" y="93229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>
              <a:extLst>
                <a:ext uri="{FF2B5EF4-FFF2-40B4-BE49-F238E27FC236}">
                  <a16:creationId xmlns:a16="http://schemas.microsoft.com/office/drawing/2014/main" id="{5202A7CA-DFB7-4C7F-B648-563AA346AED8}"/>
                </a:ext>
              </a:extLst>
            </p:cNvPr>
            <p:cNvSpPr/>
            <p:nvPr/>
          </p:nvSpPr>
          <p:spPr>
            <a:xfrm>
              <a:off x="2190609" y="1326803"/>
              <a:ext cx="720000" cy="72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99B08AB4-65FC-43B4-AB04-7529F5721B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932017" y="125752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33C58D27-A53C-4A1B-952B-ABE7C83D84C3}"/>
              </a:ext>
            </a:extLst>
          </p:cNvPr>
          <p:cNvGrpSpPr/>
          <p:nvPr/>
        </p:nvGrpSpPr>
        <p:grpSpPr>
          <a:xfrm>
            <a:off x="2000922" y="854393"/>
            <a:ext cx="1979875" cy="1613699"/>
            <a:chOff x="1895725" y="932293"/>
            <a:chExt cx="1979875" cy="1613699"/>
          </a:xfrm>
        </p:grpSpPr>
        <p:sp>
          <p:nvSpPr>
            <p:cNvPr id="139" name="Пузырек для мыслей: облако 138">
              <a:extLst>
                <a:ext uri="{FF2B5EF4-FFF2-40B4-BE49-F238E27FC236}">
                  <a16:creationId xmlns:a16="http://schemas.microsoft.com/office/drawing/2014/main" id="{D9E2D54F-115A-451E-B784-622AFC45692F}"/>
                </a:ext>
              </a:extLst>
            </p:cNvPr>
            <p:cNvSpPr/>
            <p:nvPr/>
          </p:nvSpPr>
          <p:spPr>
            <a:xfrm rot="605027">
              <a:off x="1895725" y="932293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есяц 139">
              <a:extLst>
                <a:ext uri="{FF2B5EF4-FFF2-40B4-BE49-F238E27FC236}">
                  <a16:creationId xmlns:a16="http://schemas.microsoft.com/office/drawing/2014/main" id="{8942FBFC-C83D-402A-91E4-C941F47CC49E}"/>
                </a:ext>
              </a:extLst>
            </p:cNvPr>
            <p:cNvSpPr/>
            <p:nvPr/>
          </p:nvSpPr>
          <p:spPr>
            <a:xfrm>
              <a:off x="2214835" y="1239375"/>
              <a:ext cx="619668" cy="762387"/>
            </a:xfrm>
            <a:prstGeom prst="mo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DA32F9D9-365C-4C2C-B424-673999865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582" b="88995" l="11141" r="46875">
                          <a14:foregroundMark x1="12364" y1="77446" x2="12364" y2="77446"/>
                          <a14:foregroundMark x1="13315" y1="81929" x2="13315" y2="81929"/>
                          <a14:foregroundMark x1="21875" y1="88723" x2="22011" y2="88723"/>
                          <a14:foregroundMark x1="29891" y1="89130" x2="29891" y2="88587"/>
                          <a14:foregroundMark x1="46467" y1="70109" x2="46467" y2="69973"/>
                          <a14:foregroundMark x1="46875" y1="63451" x2="46875" y2="63451"/>
                          <a14:foregroundMark x1="44429" y1="55163" x2="44429" y2="55163"/>
                          <a14:foregroundMark x1="23234" y1="55299" x2="23234" y2="55299"/>
                          <a14:foregroundMark x1="11685" y1="77446" x2="11685" y2="77446"/>
                          <a14:foregroundMark x1="11141" y1="77717" x2="11141" y2="77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1" t="48610" r="49305" b="8195"/>
            <a:stretch/>
          </p:blipFill>
          <p:spPr>
            <a:xfrm>
              <a:off x="2835794" y="1258550"/>
              <a:ext cx="792000" cy="792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2DF4ED5-471D-45A3-9C7A-1E2BB304F8C7}"/>
              </a:ext>
            </a:extLst>
          </p:cNvPr>
          <p:cNvGrpSpPr/>
          <p:nvPr/>
        </p:nvGrpSpPr>
        <p:grpSpPr>
          <a:xfrm>
            <a:off x="1990654" y="861378"/>
            <a:ext cx="1979875" cy="1613699"/>
            <a:chOff x="1907363" y="932290"/>
            <a:chExt cx="1979875" cy="1613699"/>
          </a:xfrm>
        </p:grpSpPr>
        <p:sp>
          <p:nvSpPr>
            <p:cNvPr id="135" name="Пузырек для мыслей: облако 134">
              <a:extLst>
                <a:ext uri="{FF2B5EF4-FFF2-40B4-BE49-F238E27FC236}">
                  <a16:creationId xmlns:a16="http://schemas.microsoft.com/office/drawing/2014/main" id="{C5F68C47-95DF-41F8-9A72-3948D7107CE1}"/>
                </a:ext>
              </a:extLst>
            </p:cNvPr>
            <p:cNvSpPr/>
            <p:nvPr/>
          </p:nvSpPr>
          <p:spPr>
            <a:xfrm rot="605027">
              <a:off x="1907363" y="932290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Равнобедренный треугольник 135">
              <a:extLst>
                <a:ext uri="{FF2B5EF4-FFF2-40B4-BE49-F238E27FC236}">
                  <a16:creationId xmlns:a16="http://schemas.microsoft.com/office/drawing/2014/main" id="{C1B825EE-E26B-4A02-BC52-308026D47481}"/>
                </a:ext>
              </a:extLst>
            </p:cNvPr>
            <p:cNvSpPr/>
            <p:nvPr/>
          </p:nvSpPr>
          <p:spPr>
            <a:xfrm>
              <a:off x="2198536" y="1306471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15C9FB85-DD63-4334-AE89-C779DAEC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685" b="46603" l="54212" r="88859">
                          <a14:foregroundMark x1="54348" y1="16984" x2="54212" y2="15761"/>
                          <a14:foregroundMark x1="65761" y1="13315" x2="65489" y2="12908"/>
                          <a14:foregroundMark x1="78668" y1="11957" x2="78668" y2="11957"/>
                          <a14:foregroundMark x1="87500" y1="12092" x2="86549" y2="11685"/>
                          <a14:foregroundMark x1="88723" y1="21467" x2="88723" y2="21467"/>
                          <a14:foregroundMark x1="88859" y1="27446" x2="88859" y2="27446"/>
                          <a14:foregroundMark x1="72554" y1="46196" x2="72147" y2="46196"/>
                          <a14:foregroundMark x1="63995" y1="46603" x2="63995" y2="46060"/>
                          <a14:foregroundMark x1="55299" y1="39538" x2="55299" y2="39538"/>
                          <a14:foregroundMark x1="54891" y1="35734" x2="54891" y2="35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7" t="8100" r="7736" b="50000"/>
            <a:stretch/>
          </p:blipFill>
          <p:spPr>
            <a:xfrm>
              <a:off x="2930491" y="1311538"/>
              <a:ext cx="792000" cy="792000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37CB08B-55B0-402E-A475-D23BAB5218A0}"/>
              </a:ext>
            </a:extLst>
          </p:cNvPr>
          <p:cNvGrpSpPr/>
          <p:nvPr/>
        </p:nvGrpSpPr>
        <p:grpSpPr>
          <a:xfrm>
            <a:off x="1987365" y="861375"/>
            <a:ext cx="1979875" cy="1613699"/>
            <a:chOff x="-1224640" y="561012"/>
            <a:chExt cx="1979875" cy="1613699"/>
          </a:xfrm>
        </p:grpSpPr>
        <p:sp>
          <p:nvSpPr>
            <p:cNvPr id="124" name="Пузырек для мыслей: облако 123">
              <a:extLst>
                <a:ext uri="{FF2B5EF4-FFF2-40B4-BE49-F238E27FC236}">
                  <a16:creationId xmlns:a16="http://schemas.microsoft.com/office/drawing/2014/main" id="{E9D6F4B2-A581-4216-A694-029E073A580E}"/>
                </a:ext>
              </a:extLst>
            </p:cNvPr>
            <p:cNvSpPr/>
            <p:nvPr/>
          </p:nvSpPr>
          <p:spPr>
            <a:xfrm rot="605027">
              <a:off x="-1224640" y="561012"/>
              <a:ext cx="1979875" cy="1613699"/>
            </a:xfrm>
            <a:prstGeom prst="cloudCallout">
              <a:avLst>
                <a:gd name="adj1" fmla="val -19287"/>
                <a:gd name="adj2" fmla="val 94708"/>
              </a:avLst>
            </a:prstGeom>
            <a:solidFill>
              <a:schemeClr val="bg1">
                <a:alpha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Равнобедренный треугольник 124">
              <a:extLst>
                <a:ext uri="{FF2B5EF4-FFF2-40B4-BE49-F238E27FC236}">
                  <a16:creationId xmlns:a16="http://schemas.microsoft.com/office/drawing/2014/main" id="{5CF92DAB-73DE-4862-B860-3529E2834B9D}"/>
                </a:ext>
              </a:extLst>
            </p:cNvPr>
            <p:cNvSpPr/>
            <p:nvPr/>
          </p:nvSpPr>
          <p:spPr>
            <a:xfrm>
              <a:off x="-925910" y="955523"/>
              <a:ext cx="720000" cy="7200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2CC5DB8C-113E-4511-AB62-B53174C1D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957" b="47011" l="11413" r="47283">
                          <a14:foregroundMark x1="12500" y1="17120" x2="12500" y2="16848"/>
                          <a14:foregroundMark x1="22962" y1="13587" x2="22962" y2="13451"/>
                          <a14:foregroundMark x1="36821" y1="12364" x2="36685" y2="12228"/>
                          <a14:foregroundMark x1="44701" y1="12092" x2="44701" y2="12092"/>
                          <a14:foregroundMark x1="46467" y1="21332" x2="46467" y2="21332"/>
                          <a14:foregroundMark x1="46332" y1="28125" x2="46332" y2="28125"/>
                          <a14:foregroundMark x1="47418" y1="27446" x2="47418" y2="27446"/>
                          <a14:foregroundMark x1="30163" y1="45924" x2="30163" y2="45924"/>
                          <a14:foregroundMark x1="22011" y1="47011" x2="21875" y2="46196"/>
                          <a14:foregroundMark x1="13043" y1="35054" x2="12228" y2="35054"/>
                          <a14:foregroundMark x1="13315" y1="39538" x2="13315" y2="39538"/>
                          <a14:foregroundMark x1="11549" y1="16712" x2="11413" y2="167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3" t="8100" r="49681" b="50000"/>
            <a:stretch/>
          </p:blipFill>
          <p:spPr>
            <a:xfrm>
              <a:off x="-144612" y="897537"/>
              <a:ext cx="718777" cy="75600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216399D-CEF4-474A-85A0-4820B0A47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17778" y="747198"/>
            <a:ext cx="1248051" cy="1080000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987C284-838C-4EEC-94E4-61B2E53B5093}"/>
              </a:ext>
            </a:extLst>
          </p:cNvPr>
          <p:cNvGrpSpPr/>
          <p:nvPr/>
        </p:nvGrpSpPr>
        <p:grpSpPr>
          <a:xfrm>
            <a:off x="10243433" y="5210579"/>
            <a:ext cx="1548000" cy="1548000"/>
            <a:chOff x="10182891" y="5313343"/>
            <a:chExt cx="1548000" cy="1548000"/>
          </a:xfrm>
        </p:grpSpPr>
        <p:sp>
          <p:nvSpPr>
            <p:cNvPr id="96" name="Прямоугольник: скругленные углы 95">
              <a:extLst>
                <a:ext uri="{FF2B5EF4-FFF2-40B4-BE49-F238E27FC236}">
                  <a16:creationId xmlns:a16="http://schemas.microsoft.com/office/drawing/2014/main" id="{05F796CC-7EF4-4E94-AE13-AC3E9A9F9D5A}"/>
                </a:ext>
              </a:extLst>
            </p:cNvPr>
            <p:cNvSpPr/>
            <p:nvPr/>
          </p:nvSpPr>
          <p:spPr>
            <a:xfrm>
              <a:off x="10182891" y="5313343"/>
              <a:ext cx="1548000" cy="1548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99E53E89-2D42-45B1-B631-B3B72AA5F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959" y="5338787"/>
              <a:ext cx="1518054" cy="151805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AF5E8AA-F13A-40FD-9E2F-B3A6C9023D1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8318" y="5239329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A2687C21-3C1F-4E55-91B4-EF867369DD5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3433" y="5206077"/>
            <a:ext cx="1525357" cy="1548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6B714D5-A8FE-4ED5-8C0A-8AB5CC4B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0001" y="823637"/>
            <a:ext cx="5141354" cy="528986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2692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2864DD-9BAE-4C0D-8F85-04C41126097E}"/>
</file>

<file path=customXml/itemProps2.xml><?xml version="1.0" encoding="utf-8"?>
<ds:datastoreItem xmlns:ds="http://schemas.openxmlformats.org/officeDocument/2006/customXml" ds:itemID="{DE4C59C7-F8A6-4961-9723-10539B360702}"/>
</file>

<file path=customXml/itemProps3.xml><?xml version="1.0" encoding="utf-8"?>
<ds:datastoreItem xmlns:ds="http://schemas.openxmlformats.org/officeDocument/2006/customXml" ds:itemID="{9BBCCF08-5425-44B9-8EF2-4982E430E892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2024-12-25T13:06:44Z</dcterms:created>
  <dcterms:modified xsi:type="dcterms:W3CDTF">2024-12-26T10:33:00Z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