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A171-EAAB-4937-891A-59C36DC71CA1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1287-AA93-4518-8075-27AEAF3784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75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476C-D0ED-BD49-9D14-DFA807F8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26078F-4400-7F0B-858F-33795B7A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9B2B4-3730-E7FA-3B98-D0E48DC0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BCE7-B55B-5BE7-88F6-B0DCCA2F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D03CB-5481-7B08-CD19-013A994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60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A625-708C-6DBA-4306-2E8E8166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FE52-5261-D932-2CC0-5544C014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0484B-F6C5-C521-9304-7A1CE78F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B5EE-F26C-10F8-A060-8859DEA6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46850-F3D1-EE6F-84E1-C878A0EC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34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713CD-A46A-298E-EA8B-BC7F25C8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634E-A92F-F7E9-8234-A08BB4F91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4B352-BAD8-39D9-5591-5A8CFE2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6B212-6D62-D3D5-9327-ACBB514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BE4D9-9DE7-D114-3FD1-30E10268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25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2C8-3C47-31F4-1886-9231488B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CFDE4-0AC7-384B-ECD8-6ADBCD40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B71DD-C810-48D5-C773-60FAE1F9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2100E-D80D-E532-A57D-FAE6336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75A40-7813-065B-CFC1-33A3E6B4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26DD-10F2-FF2A-DC70-C1D612D5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909DD-185C-810D-5DBD-98FF0322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A468-693D-290D-3DA7-014C8ED0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B2D6-C6FE-7EED-2D91-4B74C3A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C5EEE-6325-65DC-ED0C-99E7859C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325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B0D5-8887-CB86-1BD0-0C4923F3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D8EDE-7B30-22E9-8983-B2C84973D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C2ACF-4B02-9BBF-C020-9DA04E69B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A5C7A-FDA2-2B94-8872-AF35DAC2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A037F-92ED-EDA3-7FA6-2491022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B14DC-9AFF-E98B-2346-DAA85641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C25F-2D29-0272-9376-8705110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2833F-25D4-50EB-FCD8-877894F6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C7385-FE7C-3FFB-E276-EB8628F5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E72FE-95DD-A664-5ADB-71C6A830F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650B9-2E82-A093-0300-A172A2E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D27BF6-6D7D-4AB5-14C5-F55B1BE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077F9D-B7B4-0E53-AB3C-B3339CBB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BBB27-DF5F-70B7-7E92-A31DDFE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5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848D-201C-46FA-2668-D2EF0356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81C7E-C6F4-EDB3-E757-29B51439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42C5F6-0DB7-1583-D15B-1571E233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EA21F-251E-EBD5-C24A-4350878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68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41EDC-E58B-0238-ED3B-227AEB7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AE0E67-EA0E-FCC8-8346-123AED9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3DE9B-D63E-CF09-A437-3A7DF5F8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58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6FAB-E70A-49E5-2E8D-37F55B3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03531-885B-1D9F-5136-12BBCDDB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76216-ABCC-B7B4-0376-31B2B3BE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C0BDE-82FC-A9CE-A58A-C34A5A3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F1D586-A2C3-7862-6DD6-6DE5504F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967EF-DA85-1428-4836-EB55C817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7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4DF95-9849-0FC8-7F73-8BDA111A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F8680-6DDC-ABA5-AF4D-C9BF35D7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211CEA-FEF1-9D9C-6A15-3F49FB2A6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45D45-6155-75FA-9749-58DAD49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9F010-93B0-9DF1-6F5A-AA4ED5A7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83D12-103D-D620-1CC1-C14188C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28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B726-1AD2-1FB9-FAB9-F117BD41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8025A-9695-ACAF-EC5E-E73F3DBC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90349-4C1A-8635-6752-BEE6D86F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37509-7005-23E6-1DEE-46BD70B5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FAC74-0E60-95F4-366C-E68BB839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microsoft.com/office/2007/relationships/hdphoto" Target="../media/hdphoto4.wdp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2.wdp"/><Relationship Id="rId25" Type="http://schemas.openxmlformats.org/officeDocument/2006/relationships/image" Target="../media/image21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23" Type="http://schemas.microsoft.com/office/2007/relationships/hdphoto" Target="../media/hdphoto3.wdp"/><Relationship Id="rId28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C8E77-E774-0894-2051-1EB49E72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12"/>
          </a:xfrm>
          <a:prstGeom prst="rect">
            <a:avLst/>
          </a:prstGeom>
        </p:spPr>
      </p:pic>
      <p:sp>
        <p:nvSpPr>
          <p:cNvPr id="14" name="Прямоугольник: скругленные углы 4">
            <a:extLst>
              <a:ext uri="{FF2B5EF4-FFF2-40B4-BE49-F238E27FC236}">
                <a16:creationId xmlns:a16="http://schemas.microsoft.com/office/drawing/2014/main" id="{7331C517-B1B1-5A83-0913-0F166407B273}"/>
              </a:ext>
            </a:extLst>
          </p:cNvPr>
          <p:cNvSpPr/>
          <p:nvPr/>
        </p:nvSpPr>
        <p:spPr>
          <a:xfrm>
            <a:off x="2639146" y="2949504"/>
            <a:ext cx="5995838" cy="3894208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0283A-D2C8-CBDA-22AB-338FED8C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5115" y="2955246"/>
            <a:ext cx="3242041" cy="32420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E8A80A-3230-688E-8500-EC6879698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84" y="3240568"/>
            <a:ext cx="3557016" cy="35570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765F-EE19-0C2D-108D-6912744C8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7931" y="2949504"/>
            <a:ext cx="4037209" cy="403720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373D2B-A346-AFD9-4FF8-3BD96F0FF29E}"/>
              </a:ext>
            </a:extLst>
          </p:cNvPr>
          <p:cNvSpPr/>
          <p:nvPr/>
        </p:nvSpPr>
        <p:spPr>
          <a:xfrm>
            <a:off x="4011284" y="623868"/>
            <a:ext cx="3251562" cy="127711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D39A8C-A2C1-8A61-5867-7025BF0738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23636" y="639231"/>
            <a:ext cx="1050901" cy="1050901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DDE4567-8DCC-BDE9-6B01-2C10E12EFC9D}"/>
              </a:ext>
            </a:extLst>
          </p:cNvPr>
          <p:cNvSpPr/>
          <p:nvPr/>
        </p:nvSpPr>
        <p:spPr>
          <a:xfrm>
            <a:off x="5752618" y="1122744"/>
            <a:ext cx="313605" cy="3055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374ED3-B237-46A9-D0AB-861C566B3CBF}"/>
              </a:ext>
            </a:extLst>
          </p:cNvPr>
          <p:cNvSpPr/>
          <p:nvPr/>
        </p:nvSpPr>
        <p:spPr>
          <a:xfrm>
            <a:off x="5680285" y="1025218"/>
            <a:ext cx="454855" cy="52084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E06937-BA99-4AB2-F6ED-7BB444F5E0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5711" y="714158"/>
            <a:ext cx="1050901" cy="105090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0E388B-32BF-1A7F-4825-C87232FE2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20908"/>
          <a:stretch/>
        </p:blipFill>
        <p:spPr>
          <a:xfrm rot="20795215">
            <a:off x="3371315" y="4499540"/>
            <a:ext cx="1466645" cy="6872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FF2827-1FA9-398F-7899-C71E443F12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49" y="5110478"/>
            <a:ext cx="903639" cy="903639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40E4E04-5E4C-A145-6DF9-7F1871B6E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>
          <a:xfrm rot="863470">
            <a:off x="2896059" y="5564649"/>
            <a:ext cx="1071068" cy="92321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FCF27-4E6E-5CFB-C5F6-33CCE49E8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" y="86237"/>
            <a:ext cx="842890" cy="8428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7BCA5A-9805-9A5A-3D46-2DF62CC322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58" r="6151" b="13822"/>
          <a:stretch/>
        </p:blipFill>
        <p:spPr>
          <a:xfrm>
            <a:off x="3096021" y="3864077"/>
            <a:ext cx="1013863" cy="796413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83EE29-2A29-C724-029A-B1597DE8662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0353" r="4467" b="5329"/>
          <a:stretch/>
        </p:blipFill>
        <p:spPr>
          <a:xfrm>
            <a:off x="3130790" y="3846625"/>
            <a:ext cx="984431" cy="9095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CE20A6-9FB7-CF22-4FA5-52A2B316F7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687" r="7695" b="21130"/>
          <a:stretch/>
        </p:blipFill>
        <p:spPr>
          <a:xfrm rot="20811551">
            <a:off x="3447104" y="4561089"/>
            <a:ext cx="1278812" cy="6404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6E4A1-D212-FB05-2CEE-861363A4652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t="7115" r="12920" b="10924"/>
          <a:stretch/>
        </p:blipFill>
        <p:spPr>
          <a:xfrm rot="682212">
            <a:off x="3023527" y="5508797"/>
            <a:ext cx="825956" cy="8686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D55AB7-892F-95BF-67A3-79C3AADCB97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6137" b="8436"/>
          <a:stretch/>
        </p:blipFill>
        <p:spPr>
          <a:xfrm>
            <a:off x="3817016" y="5146098"/>
            <a:ext cx="859225" cy="7786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B51682-4B04-1102-6532-97DC3EF95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535" y="2955246"/>
            <a:ext cx="4037208" cy="40372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B57931-7018-F453-1E31-BB82F38A2CD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533" y="4519771"/>
            <a:ext cx="1032943" cy="1032943"/>
          </a:xfrm>
          <a:prstGeom prst="rect">
            <a:avLst/>
          </a:prstGeom>
          <a:effectLst>
            <a:glow rad="76200">
              <a:schemeClr val="accent1">
                <a:alpha val="44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42594FB-495A-C8EC-6C55-8B1147B0772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34424" y="4963956"/>
            <a:ext cx="954524" cy="954524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969EA-5E21-15AC-629E-293068A4D85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r="24746"/>
          <a:stretch/>
        </p:blipFill>
        <p:spPr>
          <a:xfrm rot="3900839">
            <a:off x="6874732" y="5485146"/>
            <a:ext cx="619595" cy="12757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700428-7622-D64F-3691-B8A6D93D380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5444" r="8412" b="7756"/>
          <a:stretch/>
        </p:blipFill>
        <p:spPr>
          <a:xfrm flipH="1">
            <a:off x="6909404" y="4546269"/>
            <a:ext cx="845575" cy="1032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BFC97-ECD9-2B05-076C-9AFD804A9B7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8316" r="11584" b="8881"/>
          <a:stretch/>
        </p:blipFill>
        <p:spPr>
          <a:xfrm rot="20454616">
            <a:off x="6154681" y="3916522"/>
            <a:ext cx="874455" cy="917342"/>
          </a:xfrm>
          <a:prstGeom prst="rect">
            <a:avLst/>
          </a:prstGeom>
          <a:effectLst>
            <a:glow rad="50800">
              <a:schemeClr val="accent1"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7F58D2C-2BB8-A8F1-03F7-CE71039E5C1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7988" r="14150" b="10308"/>
          <a:stretch/>
        </p:blipFill>
        <p:spPr>
          <a:xfrm rot="20229630">
            <a:off x="6219887" y="3877711"/>
            <a:ext cx="811691" cy="9366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378CE7F-FC9C-E083-CF24-66B2D490104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6269" r="17246" b="8330"/>
          <a:stretch/>
        </p:blipFill>
        <p:spPr>
          <a:xfrm flipH="1">
            <a:off x="6077719" y="5019076"/>
            <a:ext cx="658200" cy="836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1CD5AB-6279-EEA9-60CA-73C646C35B2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9690" r="30523" b="6796"/>
          <a:stretch/>
        </p:blipFill>
        <p:spPr>
          <a:xfrm rot="4017459">
            <a:off x="6819526" y="5514666"/>
            <a:ext cx="582807" cy="121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6BE9DA3-DC3B-1CB6-E622-37FCCDA641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38" y="219221"/>
            <a:ext cx="2441874" cy="24682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8D912-DE3D-EC85-FA23-963BE5BD24C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12120" y="1010826"/>
            <a:ext cx="571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Марианна Сита</cp:lastModifiedBy>
  <cp:revision>12</cp:revision>
  <dcterms:created xsi:type="dcterms:W3CDTF">2024-11-25T11:12:17Z</dcterms:created>
  <dcterms:modified xsi:type="dcterms:W3CDTF">2024-11-26T20:25:23Z</dcterms:modified>
</cp:coreProperties>
</file>