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F5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9C04A-B7E8-47DB-9D8E-2BB68D2FDD37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87D5-4929-4258-9CE1-B732FFB1EF2B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9C04A-B7E8-47DB-9D8E-2BB68D2FDD37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87D5-4929-4258-9CE1-B732FFB1EF2B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9C04A-B7E8-47DB-9D8E-2BB68D2FDD37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87D5-4929-4258-9CE1-B732FFB1EF2B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9C04A-B7E8-47DB-9D8E-2BB68D2FDD37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87D5-4929-4258-9CE1-B732FFB1EF2B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9C04A-B7E8-47DB-9D8E-2BB68D2FDD37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87D5-4929-4258-9CE1-B732FFB1EF2B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9C04A-B7E8-47DB-9D8E-2BB68D2FDD37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87D5-4929-4258-9CE1-B732FFB1EF2B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9C04A-B7E8-47DB-9D8E-2BB68D2FDD37}" type="datetimeFigureOut">
              <a:rPr lang="en-GB" smtClean="0"/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87D5-4929-4258-9CE1-B732FFB1EF2B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9C04A-B7E8-47DB-9D8E-2BB68D2FDD37}" type="datetimeFigureOut">
              <a:rPr lang="en-GB" smtClean="0"/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87D5-4929-4258-9CE1-B732FFB1EF2B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9C04A-B7E8-47DB-9D8E-2BB68D2FDD37}" type="datetimeFigureOut">
              <a:rPr lang="en-GB" smtClean="0"/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87D5-4929-4258-9CE1-B732FFB1EF2B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9C04A-B7E8-47DB-9D8E-2BB68D2FDD37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87D5-4929-4258-9CE1-B732FFB1EF2B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9C04A-B7E8-47DB-9D8E-2BB68D2FDD37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87D5-4929-4258-9CE1-B732FFB1EF2B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0B9C04A-B7E8-47DB-9D8E-2BB68D2FDD37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DC287D5-4929-4258-9CE1-B732FFB1EF2B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5" Type="http://schemas.openxmlformats.org/officeDocument/2006/relationships/slideLayout" Target="../slideLayouts/slideLayout1.xml"/><Relationship Id="rId14" Type="http://schemas.openxmlformats.org/officeDocument/2006/relationships/image" Target="../media/image13.png"/><Relationship Id="rId13" Type="http://schemas.openxmlformats.org/officeDocument/2006/relationships/tags" Target="../tags/tag1.xml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Рисунок 4" descr="Зображення, що містить картина, риф, рослина, мистецтво&#10;&#10;Автоматично згенерований опис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3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851388" y="152248"/>
            <a:ext cx="6420685" cy="6539951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Рисунок 13" descr="Зображення, що містить зайчик, Кролики та зайці, мультфільм, Домашній кролик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791" y="533986"/>
            <a:ext cx="1572883" cy="1572883"/>
          </a:xfrm>
          <a:prstGeom prst="rect">
            <a:avLst/>
          </a:prstGeom>
        </p:spPr>
      </p:pic>
      <p:pic>
        <p:nvPicPr>
          <p:cNvPr id="15" name="Рисунок 14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673" y="-37225"/>
            <a:ext cx="908587" cy="844826"/>
          </a:xfrm>
          <a:prstGeom prst="rect">
            <a:avLst/>
          </a:prstGeom>
        </p:spPr>
      </p:pic>
      <p:pic>
        <p:nvPicPr>
          <p:cNvPr id="18" name="Рисунок 17" descr="Зображення, що містить різнокрила бабка, Сітчастокрилі комахи, безхребетні, Різнокрилі та рівнокрилі бабки&#10;&#10;Автоматично згенерований опис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057" y="784487"/>
            <a:ext cx="1706536" cy="1706536"/>
          </a:xfrm>
          <a:prstGeom prst="rect">
            <a:avLst/>
          </a:prstGeom>
        </p:spPr>
      </p:pic>
      <p:pic>
        <p:nvPicPr>
          <p:cNvPr id="22" name="Рисунок 21" descr="Зображення, що містить кукурудза, їжа, Кукурудза в качанах, Кукурудзяні зерна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87298">
            <a:off x="5414299" y="746813"/>
            <a:ext cx="1265570" cy="1262270"/>
          </a:xfrm>
          <a:prstGeom prst="rect">
            <a:avLst/>
          </a:prstGeom>
        </p:spPr>
      </p:pic>
      <p:pic>
        <p:nvPicPr>
          <p:cNvPr id="26" name="Рисунок 25" descr="Зображення, що містить мистецтво, Симетрія, аксесуар, дизайн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959" y="5086802"/>
            <a:ext cx="1411626" cy="1421125"/>
          </a:xfrm>
          <a:prstGeom prst="rect">
            <a:avLst/>
          </a:prstGeom>
        </p:spPr>
      </p:pic>
      <p:pic>
        <p:nvPicPr>
          <p:cNvPr id="28" name="Рисунок 27" descr="Зображення, що містить птах, фазанові, дзьоб, перо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095" y="2942775"/>
            <a:ext cx="1335157" cy="1335157"/>
          </a:xfrm>
          <a:prstGeom prst="rect">
            <a:avLst/>
          </a:prstGeom>
        </p:spPr>
      </p:pic>
      <p:pic>
        <p:nvPicPr>
          <p:cNvPr id="33" name="Рисунок 32" descr="Зображення, що містить потяг, транспортний засіб, малюнок, мультфільм&#10;&#10;Автоматично згенерований опис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014" y="2751716"/>
            <a:ext cx="1700643" cy="1700643"/>
          </a:xfrm>
          <a:prstGeom prst="rect">
            <a:avLst/>
          </a:prstGeom>
        </p:spPr>
      </p:pic>
      <p:pic>
        <p:nvPicPr>
          <p:cNvPr id="37" name="Рисунок 36" descr="Зображення, що містить мультфільм, Графіка, картинки, мистецтво&#10;&#10;Автоматично згенерований опис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816" y="5130130"/>
            <a:ext cx="1382677" cy="1382677"/>
          </a:xfrm>
          <a:prstGeom prst="rect">
            <a:avLst/>
          </a:prstGeom>
        </p:spPr>
      </p:pic>
      <p:pic>
        <p:nvPicPr>
          <p:cNvPr id="13" name="Рисунок 12" descr="Зображення, що містить спорт, справжній цвіркун, спортивна гра, безхребетні&#10;&#10;Автоматично згенерований опис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901" y="5022920"/>
            <a:ext cx="1467513" cy="1467513"/>
          </a:xfrm>
          <a:prstGeom prst="rect">
            <a:avLst/>
          </a:prstGeom>
        </p:spPr>
      </p:pic>
      <p:pic>
        <p:nvPicPr>
          <p:cNvPr id="12" name="Рисунок 11" descr="Зображення, що містить малюнок, ваза&#10;&#10;Автоматично згенерований опис"/>
          <p:cNvPicPr>
            <a:picLocks noChangeAspect="1"/>
          </p:cNvPicPr>
          <p:nvPr/>
        </p:nvPicPr>
        <p:blipFill>
          <a:blip r:embed="rId11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03" y="131906"/>
            <a:ext cx="2377042" cy="2377042"/>
          </a:xfrm>
          <a:prstGeom prst="rect">
            <a:avLst/>
          </a:prstGeom>
        </p:spPr>
      </p:pic>
      <p:pic>
        <p:nvPicPr>
          <p:cNvPr id="16" name="Рисунок 15" descr="Зображення, що містить малюнок, ваза&#10;&#10;Автоматично згенерований опис"/>
          <p:cNvPicPr>
            <a:picLocks noChangeAspect="1"/>
          </p:cNvPicPr>
          <p:nvPr/>
        </p:nvPicPr>
        <p:blipFill>
          <a:blip r:embed="rId11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674" y="165800"/>
            <a:ext cx="2377042" cy="2377042"/>
          </a:xfrm>
          <a:prstGeom prst="rect">
            <a:avLst/>
          </a:prstGeom>
        </p:spPr>
      </p:pic>
      <p:pic>
        <p:nvPicPr>
          <p:cNvPr id="19" name="Рисунок 18" descr="Зображення, що містить малюнок, ваза&#10;&#10;Автоматично згенерований опис"/>
          <p:cNvPicPr>
            <a:picLocks noChangeAspect="1"/>
          </p:cNvPicPr>
          <p:nvPr/>
        </p:nvPicPr>
        <p:blipFill>
          <a:blip r:embed="rId11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031" y="143108"/>
            <a:ext cx="2377042" cy="2377042"/>
          </a:xfrm>
          <a:prstGeom prst="rect">
            <a:avLst/>
          </a:prstGeom>
        </p:spPr>
      </p:pic>
      <p:pic>
        <p:nvPicPr>
          <p:cNvPr id="31" name="Рисунок 30" descr="Зображення, що містить малюнок, ваза&#10;&#10;Автоматично згенерований опис"/>
          <p:cNvPicPr>
            <a:picLocks noChangeAspect="1"/>
          </p:cNvPicPr>
          <p:nvPr/>
        </p:nvPicPr>
        <p:blipFill>
          <a:blip r:embed="rId11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623" y="4352382"/>
            <a:ext cx="2377042" cy="2377042"/>
          </a:xfrm>
          <a:prstGeom prst="rect">
            <a:avLst/>
          </a:prstGeom>
        </p:spPr>
      </p:pic>
      <p:pic>
        <p:nvPicPr>
          <p:cNvPr id="4" name="Рисунок 3" descr="Зображення, що містить малюнок, ваза&#10;&#10;Автоматично згенерований опис"/>
          <p:cNvPicPr>
            <a:picLocks noChangeAspect="1"/>
          </p:cNvPicPr>
          <p:nvPr/>
        </p:nvPicPr>
        <p:blipFill>
          <a:blip r:embed="rId11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348" y="4315157"/>
            <a:ext cx="2377042" cy="2377042"/>
          </a:xfrm>
          <a:prstGeom prst="rect">
            <a:avLst/>
          </a:prstGeom>
        </p:spPr>
      </p:pic>
      <p:pic>
        <p:nvPicPr>
          <p:cNvPr id="7" name="Рисунок 6" descr="Зображення, що містить малюнок, ваза&#10;&#10;Автоматично згенерований опис"/>
          <p:cNvPicPr>
            <a:picLocks noChangeAspect="1"/>
          </p:cNvPicPr>
          <p:nvPr/>
        </p:nvPicPr>
        <p:blipFill>
          <a:blip r:embed="rId11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777" y="4360510"/>
            <a:ext cx="2377042" cy="2377042"/>
          </a:xfrm>
          <a:prstGeom prst="rect">
            <a:avLst/>
          </a:prstGeom>
        </p:spPr>
      </p:pic>
      <p:pic>
        <p:nvPicPr>
          <p:cNvPr id="8" name="Рисунок 7" descr="Зображення, що містить малюнок, ваза&#10;&#10;Автоматично згенерований опис"/>
          <p:cNvPicPr>
            <a:picLocks noChangeAspect="1"/>
          </p:cNvPicPr>
          <p:nvPr/>
        </p:nvPicPr>
        <p:blipFill>
          <a:blip r:embed="rId11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367" y="2210402"/>
            <a:ext cx="2377042" cy="2377042"/>
          </a:xfrm>
          <a:prstGeom prst="rect">
            <a:avLst/>
          </a:prstGeom>
        </p:spPr>
      </p:pic>
      <p:pic>
        <p:nvPicPr>
          <p:cNvPr id="9" name="Рисунок 8" descr="Зображення, що містить малюнок, ваза&#10;&#10;Автоматично згенерований опис"/>
          <p:cNvPicPr>
            <a:picLocks noChangeAspect="1"/>
          </p:cNvPicPr>
          <p:nvPr/>
        </p:nvPicPr>
        <p:blipFill>
          <a:blip r:embed="rId11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617" y="2147176"/>
            <a:ext cx="2377042" cy="2377042"/>
          </a:xfrm>
          <a:prstGeom prst="rect">
            <a:avLst/>
          </a:prstGeom>
        </p:spPr>
      </p:pic>
      <p:pic>
        <p:nvPicPr>
          <p:cNvPr id="11" name="Рисунок 10" descr="Зображення, що містить приз, золото&#10;&#10;Автоматично згенерований опис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3" t="5494" r="10377" b="9175"/>
          <a:stretch>
            <a:fillRect/>
          </a:stretch>
        </p:blipFill>
        <p:spPr>
          <a:xfrm>
            <a:off x="11353673" y="6017429"/>
            <a:ext cx="632616" cy="674770"/>
          </a:xfrm>
          <a:prstGeom prst="rect">
            <a:avLst/>
          </a:prstGeom>
        </p:spPr>
      </p:pic>
      <p:pic>
        <p:nvPicPr>
          <p:cNvPr id="17" name="Рисунок 16" descr="Зображення, що містить приз, золото&#10;&#10;Автоматично згенерований опис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3" t="5494" r="10377" b="9175"/>
          <a:stretch>
            <a:fillRect/>
          </a:stretch>
        </p:blipFill>
        <p:spPr>
          <a:xfrm>
            <a:off x="8384630" y="341497"/>
            <a:ext cx="2195576" cy="2341877"/>
          </a:xfrm>
          <a:prstGeom prst="rect">
            <a:avLst/>
          </a:prstGeom>
        </p:spPr>
      </p:pic>
      <p:pic>
        <p:nvPicPr>
          <p:cNvPr id="10" name="Picture 9" descr="Без назви-1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rcRect/>
          <a:stretch>
            <a:fillRect/>
          </a:stretch>
        </p:blipFill>
        <p:spPr>
          <a:xfrm>
            <a:off x="7673975" y="2751455"/>
            <a:ext cx="3617595" cy="36175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Aptos Display</vt:lpstr>
      <vt:lpstr>Segoe Print</vt:lpstr>
      <vt:lpstr>Aptos</vt:lpstr>
      <vt:lpstr>Microsoft YaHei</vt:lpstr>
      <vt:lpstr>Arial Unicode MS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yanag</cp:lastModifiedBy>
  <cp:revision>9</cp:revision>
  <dcterms:created xsi:type="dcterms:W3CDTF">2024-05-11T11:43:00Z</dcterms:created>
  <dcterms:modified xsi:type="dcterms:W3CDTF">2024-07-12T06:43:28Z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479F79EEFDD0432881DD002E59C7058E_12</vt:lpwstr>
  </property>
  <property fmtid="{D5CDD505-2E9C-101B-9397-08002B2CF9AE}" pid="3" name="KSOProductBuildVer">
    <vt:lpwstr>1033-12.2.0.17153</vt:lpwstr>
  </property>
</Properties>
</file>