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17025-0F8B-407E-9F9A-40032FF28073}" type="datetimeFigureOut">
              <a:rPr lang="uk-UA" smtClean="0"/>
              <a:t>24.12.2024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056" y="4830404"/>
            <a:ext cx="1457550" cy="1419568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037" y="4049944"/>
            <a:ext cx="1457551" cy="1419569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823" y="1920589"/>
            <a:ext cx="1457552" cy="141957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327" y="2630374"/>
            <a:ext cx="1457552" cy="141957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154" y="3340159"/>
            <a:ext cx="1457552" cy="141957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950" y="2425797"/>
            <a:ext cx="2060089" cy="200640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031" y="147662"/>
            <a:ext cx="2145600" cy="214560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234171" y="4069607"/>
            <a:ext cx="2060090" cy="2060090"/>
          </a:xfrm>
          <a:prstGeom prst="rect">
            <a:avLst/>
          </a:prstGeom>
        </p:spPr>
      </p:pic>
      <p:sp>
        <p:nvSpPr>
          <p:cNvPr id="40" name="Прямокутник: округлені кути 39"/>
          <p:cNvSpPr/>
          <p:nvPr/>
        </p:nvSpPr>
        <p:spPr>
          <a:xfrm>
            <a:off x="1905379" y="6198169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TextBox 30"/>
          <p:cNvSpPr txBox="1"/>
          <p:nvPr/>
        </p:nvSpPr>
        <p:spPr>
          <a:xfrm>
            <a:off x="2019287" y="6040518"/>
            <a:ext cx="10617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кутник: округлені кути 43"/>
          <p:cNvSpPr/>
          <p:nvPr/>
        </p:nvSpPr>
        <p:spPr>
          <a:xfrm>
            <a:off x="4718921" y="4810318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2" name="TextBox 31"/>
          <p:cNvSpPr txBox="1"/>
          <p:nvPr/>
        </p:nvSpPr>
        <p:spPr>
          <a:xfrm>
            <a:off x="4847969" y="4652956"/>
            <a:ext cx="10703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РУ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кутник: округлені кути 42"/>
          <p:cNvSpPr/>
          <p:nvPr/>
        </p:nvSpPr>
        <p:spPr>
          <a:xfrm>
            <a:off x="7533775" y="3392166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TextBox 32"/>
          <p:cNvSpPr txBox="1"/>
          <p:nvPr/>
        </p:nvSpPr>
        <p:spPr>
          <a:xfrm>
            <a:off x="7578131" y="3234515"/>
            <a:ext cx="1144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РЕ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кутник: округлені кути 41"/>
          <p:cNvSpPr/>
          <p:nvPr/>
        </p:nvSpPr>
        <p:spPr>
          <a:xfrm>
            <a:off x="6106754" y="4064725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TextBox 33"/>
          <p:cNvSpPr txBox="1"/>
          <p:nvPr/>
        </p:nvSpPr>
        <p:spPr>
          <a:xfrm>
            <a:off x="6152498" y="3907074"/>
            <a:ext cx="1144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РИ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кутник: округлені кути 40"/>
          <p:cNvSpPr/>
          <p:nvPr/>
        </p:nvSpPr>
        <p:spPr>
          <a:xfrm>
            <a:off x="3396804" y="5473988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5" name="TextBox 34"/>
          <p:cNvSpPr txBox="1"/>
          <p:nvPr/>
        </p:nvSpPr>
        <p:spPr>
          <a:xfrm>
            <a:off x="3466415" y="5326642"/>
            <a:ext cx="11697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РО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1.48148E-6 L -4.375E-6 -0.06945 C -4.375E-6 -0.10046 0.03659 -0.13866 0.06628 -0.13866 L 0.13269 -0.13866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28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69 -0.13866 L 0.13269 -0.19769 C 0.13269 -0.22431 0.16563 -0.25648 0.19232 -0.25648 L 0.25222 -0.25648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-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221 -0.25648 L 0.25221 -0.30833 C 0.25221 -0.33148 0.28281 -0.35996 0.30781 -0.35996 L 0.36354 -0.35996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0" y="-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54 -0.35996 L 0.36354 -0.41181 C 0.36354 -0.43496 0.39648 -0.46343 0.4233 -0.46343 L 0.48307 -0.46343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-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307 -0.46343 L 0.48307 -0.51528 C 0.48307 -0.53843 0.51575 -0.5669 0.54258 -0.5669 L 0.6026 -0.5669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-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261 -0.5669 L 0.68698 -0.5669 C 0.72474 -0.5669 0.77162 -0.53843 0.77162 -0.51551 L 0.77162 -0.46343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1" y="516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Максим Сливар</dc:creator>
  <cp:lastModifiedBy>Администратор</cp:lastModifiedBy>
  <cp:revision>7</cp:revision>
  <dcterms:created xsi:type="dcterms:W3CDTF">2024-03-14T13:55:00Z</dcterms:created>
  <dcterms:modified xsi:type="dcterms:W3CDTF">2024-12-24T21:13:39Z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AA73CAFB8E9240139D60750691B6087F_12</vt:lpwstr>
  </property>
  <property fmtid="{D5CDD505-2E9C-101B-9397-08002B2CF9AE}" pid="3" name="KSOProductBuildVer">
    <vt:lpwstr>1033-12.2.0.17119</vt:lpwstr>
  </property>
</Properties>
</file>