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4"/>
          <a:stretch>
            <a:fillRect/>
          </a:stretch>
        </p:blipFill>
        <p:spPr>
          <a:xfrm>
            <a:off x="7130332" y="2773935"/>
            <a:ext cx="4021200" cy="40205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9449B9-06E9-401E-9B10-5E26786A6C03}"/>
</file>

<file path=customXml/itemProps2.xml><?xml version="1.0" encoding="utf-8"?>
<ds:datastoreItem xmlns:ds="http://schemas.openxmlformats.org/officeDocument/2006/customXml" ds:itemID="{C186022E-03C1-4BC5-9E55-6AA071F12D2A}"/>
</file>

<file path=customXml/itemProps3.xml><?xml version="1.0" encoding="utf-8"?>
<ds:datastoreItem xmlns:ds="http://schemas.openxmlformats.org/officeDocument/2006/customXml" ds:itemID="{17F5E64F-BD07-448A-915D-F3C6A07A18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