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7D62B-7C74-4E30-83DC-FFE31357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3314700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815264" y="3372214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64" y="643676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628948" y="1803797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8" y="1803797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38" y="2968981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069" y="226759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831978" y="3375913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341" y="3268513"/>
              <a:ext cx="1229404" cy="124254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823621" y="3375913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25542" y="3363344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745" y="576804"/>
              <a:ext cx="1243660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5250" r="95250">
                          <a14:foregroundMark x1="6250" y1="48750" x2="5250" y2="45750"/>
                          <a14:foregroundMark x1="92250" y1="51500" x2="95250" y2="46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340" y="3077286"/>
              <a:ext cx="1223787" cy="1286046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825759" y="3356169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639" y="193679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815264" y="3387780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8118" y="2732175"/>
              <a:ext cx="1511395" cy="151139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742" y="519931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3997 -0.3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3294 -0.31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47018 -0.12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1081 -0.085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4858 0.039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2279 0.104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34687 0.0094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2024-11-25T10:33:36Z</dcterms:created>
  <dcterms:modified xsi:type="dcterms:W3CDTF">2024-11-25T11:27:57Z</dcterms:modified>
</cp:coreProperties>
</file>