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283" autoAdjust="0"/>
  </p:normalViewPr>
  <p:slideViewPr>
    <p:cSldViewPr snapToGrid="0" showGuides="1">
      <p:cViewPr varScale="1">
        <p:scale>
          <a:sx n="66" d="100"/>
          <a:sy n="66" d="100"/>
        </p:scale>
        <p:origin x="644" y="-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окно, стена, в помещении, домашнее растение&#10;&#10;Автоматически созданное описание">
            <a:extLst>
              <a:ext uri="{FF2B5EF4-FFF2-40B4-BE49-F238E27FC236}">
                <a16:creationId xmlns:a16="http://schemas.microsoft.com/office/drawing/2014/main" id="{53827FB9-19BC-2406-7A48-4B9CB4B1F7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Персонаж">
            <a:extLst>
              <a:ext uri="{FF2B5EF4-FFF2-40B4-BE49-F238E27FC236}">
                <a16:creationId xmlns:a16="http://schemas.microsoft.com/office/drawing/2014/main" id="{1F502E9A-79B6-3E7C-1FD3-EF6834BEB57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8672" y="3754330"/>
            <a:ext cx="2755178" cy="2755178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310582" y="927050"/>
            <a:ext cx="956176" cy="943119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искусство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E2239C0-FEB1-67D4-CD2C-FFA3EB2F4472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05920">
            <a:off x="4950150" y="4736021"/>
            <a:ext cx="2105308" cy="2631635"/>
          </a:xfrm>
          <a:prstGeom prst="rect">
            <a:avLst/>
          </a:prstGeom>
        </p:spPr>
      </p:pic>
      <p:pic>
        <p:nvPicPr>
          <p:cNvPr id="59" name="Рисунок 58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18F5735-7AD6-496C-9C13-4C2690460E7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31"/>
          <a:stretch/>
        </p:blipFill>
        <p:spPr>
          <a:xfrm>
            <a:off x="6785589" y="2556098"/>
            <a:ext cx="2670939" cy="2791861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30D3AACE-08DA-9CA5-3C47-FDCD41AE6E51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664" y="-1579"/>
            <a:ext cx="2670939" cy="267093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A17DB676-E70D-D7EF-5E56-D8F75AC9C8F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 flipH="1">
            <a:off x="-124268" y="4113810"/>
            <a:ext cx="4243379" cy="2842498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:a16="http://schemas.microsoft.com/office/drawing/2014/main" id="{4CE5301B-B0E6-898C-15A6-F66A1B13C39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30298" flipH="1">
            <a:off x="-129840" y="-428877"/>
            <a:ext cx="2603884" cy="2603884"/>
          </a:xfrm>
          <a:prstGeom prst="rect">
            <a:avLst/>
          </a:prstGeom>
        </p:spPr>
      </p:pic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1DCEBBB-F2AE-73B5-3929-07DBAB68210D}"/>
              </a:ext>
            </a:extLst>
          </p:cNvPr>
          <p:cNvGrpSpPr/>
          <p:nvPr/>
        </p:nvGrpSpPr>
        <p:grpSpPr>
          <a:xfrm>
            <a:off x="2877594" y="1121967"/>
            <a:ext cx="1490293" cy="1671599"/>
            <a:chOff x="8648514" y="8457818"/>
            <a:chExt cx="1428750" cy="1428750"/>
          </a:xfrm>
        </p:grpSpPr>
        <p:pic>
          <p:nvPicPr>
            <p:cNvPr id="66" name="Рисунок 65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927C7645-507D-700B-4197-E536BE9183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514" y="8457818"/>
              <a:ext cx="1428750" cy="1428750"/>
            </a:xfrm>
            <a:prstGeom prst="rect">
              <a:avLst/>
            </a:prstGeom>
          </p:spPr>
        </p:pic>
        <p:pic>
          <p:nvPicPr>
            <p:cNvPr id="67" name="Рисунок 66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B35638C8-8E22-22C4-A983-9C09BA495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14" y="8616727"/>
              <a:ext cx="1018452" cy="1018452"/>
            </a:xfrm>
            <a:prstGeom prst="rect">
              <a:avLst/>
            </a:prstGeom>
          </p:spPr>
        </p:pic>
      </p:grpSp>
      <p:pic>
        <p:nvPicPr>
          <p:cNvPr id="58" name="Рисунок 5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92B473EE-FAB4-0555-FDBB-806327B365FB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6765" y="3613089"/>
            <a:ext cx="733708" cy="1632235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D353FBA6-038E-26A2-9C6A-5B49A4B380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50699">
            <a:off x="5037689" y="4712277"/>
            <a:ext cx="2116622" cy="264577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9CD3F3D-DE9B-11E7-4C2F-D577123CCB6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5460" y="2565040"/>
            <a:ext cx="2806551" cy="2806551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искусство, свет&#10;&#10;Автоматически созданное описание">
            <a:extLst>
              <a:ext uri="{FF2B5EF4-FFF2-40B4-BE49-F238E27FC236}">
                <a16:creationId xmlns:a16="http://schemas.microsoft.com/office/drawing/2014/main" id="{B1D04A34-CC4F-B228-E671-DC7FADB6EA7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729" y="-9291"/>
            <a:ext cx="2670939" cy="2670939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ебель, кровать, постельные принадлежности, спальная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91F4371C-6849-F7B7-1BE1-FBC16592501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4"/>
          <a:stretch/>
        </p:blipFill>
        <p:spPr>
          <a:xfrm flipH="1">
            <a:off x="-99526" y="4113810"/>
            <a:ext cx="4243379" cy="2842498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78C9CFE7-C494-7D57-D67C-49852DFBB047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3266" flipH="1">
            <a:off x="-117587" y="-408484"/>
            <a:ext cx="2579379" cy="2579379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B0701464-4F57-186E-1872-FDA8E4125159}"/>
              </a:ext>
            </a:extLst>
          </p:cNvPr>
          <p:cNvGrpSpPr/>
          <p:nvPr/>
        </p:nvGrpSpPr>
        <p:grpSpPr>
          <a:xfrm>
            <a:off x="2858442" y="1130623"/>
            <a:ext cx="1500617" cy="1654286"/>
            <a:chOff x="8648514" y="8457818"/>
            <a:chExt cx="1428750" cy="1428750"/>
          </a:xfrm>
        </p:grpSpPr>
        <p:pic>
          <p:nvPicPr>
            <p:cNvPr id="14" name="Рисунок 13" descr="Изображение выглядит как багет, Прямоугольник, прямоугольный, снимок экрана&#10;&#10;Автоматически созданное описание">
              <a:extLst>
                <a:ext uri="{FF2B5EF4-FFF2-40B4-BE49-F238E27FC236}">
                  <a16:creationId xmlns:a16="http://schemas.microsoft.com/office/drawing/2014/main" id="{C4692E01-6CE5-FDD4-79CC-70EFC1876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8514" y="8457818"/>
              <a:ext cx="1428750" cy="1428750"/>
            </a:xfrm>
            <a:prstGeom prst="rect">
              <a:avLst/>
            </a:prstGeom>
          </p:spPr>
        </p:pic>
        <p:pic>
          <p:nvPicPr>
            <p:cNvPr id="12" name="Рисунок 11" descr="Изображение выглядит как цветок, рисунок, лепесток, Садовые розы&#10;&#10;Автоматически созданное описание">
              <a:extLst>
                <a:ext uri="{FF2B5EF4-FFF2-40B4-BE49-F238E27FC236}">
                  <a16:creationId xmlns:a16="http://schemas.microsoft.com/office/drawing/2014/main" id="{85564E4A-4BD7-C010-8CE4-A0660332019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88014" y="8616727"/>
              <a:ext cx="1018452" cy="1018452"/>
            </a:xfrm>
            <a:prstGeom prst="rect">
              <a:avLst/>
            </a:prstGeom>
          </p:spPr>
        </p:pic>
      </p:grpSp>
      <p:pic>
        <p:nvPicPr>
          <p:cNvPr id="28" name="Рисунок 27" descr="Изображение выглядит как круг, зеркало&#10;&#10;Автоматически созданное описание">
            <a:extLst>
              <a:ext uri="{FF2B5EF4-FFF2-40B4-BE49-F238E27FC236}">
                <a16:creationId xmlns:a16="http://schemas.microsoft.com/office/drawing/2014/main" id="{CA6106E0-284D-FE00-6B5C-B3FDEFF8E08F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441" y="3607899"/>
            <a:ext cx="733708" cy="1632235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FBE01949-3656-DC90-22C5-425243646CE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434" y="1589024"/>
            <a:ext cx="1364510" cy="136451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0E4409E-3815-CB1A-C373-00999BAE763A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1966" y="2824180"/>
            <a:ext cx="1123531" cy="1123531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37BEDCF-F0C1-2E8F-5095-660898EDED14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7" y="3918637"/>
            <a:ext cx="997906" cy="997906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6CA69DB-CEDE-2ACB-2314-3653B1E756BB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23" y="1612399"/>
            <a:ext cx="757211" cy="111057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29B5D2DB-39D5-1DF3-8DAC-1E2003C033BA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0506" y="1538769"/>
            <a:ext cx="1494580" cy="149458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пишущий прибор, офисные принадлежности, карандаш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A3DA8C9C-51E9-1158-2638-6131C4D8C670}"/>
              </a:ext>
            </a:extLst>
          </p:cNvPr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23" y="1622990"/>
            <a:ext cx="757211" cy="111057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екс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C09FB9C-24F3-B5ED-F4EB-3B678D46D3CD}"/>
              </a:ext>
            </a:extLst>
          </p:cNvPr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60" y="2797624"/>
            <a:ext cx="1123531" cy="1123531"/>
          </a:xfrm>
          <a:prstGeom prst="rect">
            <a:avLst/>
          </a:prstGeom>
        </p:spPr>
      </p:pic>
      <p:pic>
        <p:nvPicPr>
          <p:cNvPr id="9" name="Рисунок 8" descr="Изображение выглядит как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C85DAEF-3945-E6DB-F2E6-98A28371B214}"/>
              </a:ext>
            </a:extLst>
          </p:cNvPr>
          <p:cNvPicPr>
            <a:picLocks noChangeAspect="1"/>
          </p:cNvPicPr>
          <p:nvPr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837" y="3947711"/>
            <a:ext cx="993033" cy="993033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нтейнер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2DE08D9F-B05C-CD27-CE78-3673CFA9BD6A}"/>
              </a:ext>
            </a:extLst>
          </p:cNvPr>
          <p:cNvPicPr>
            <a:picLocks noChangeAspect="1"/>
          </p:cNvPicPr>
          <p:nvPr/>
        </p:nvPicPr>
        <p:blipFill>
          <a:blip r:embed="rId2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98152" y="4085442"/>
            <a:ext cx="1576910" cy="157691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10" name="Рисунок 9" descr="Изображение выглядит как контейнер, коробка&#10;&#10;Автоматически созданное описание">
            <a:extLst>
              <a:ext uri="{FF2B5EF4-FFF2-40B4-BE49-F238E27FC236}">
                <a16:creationId xmlns:a16="http://schemas.microsoft.com/office/drawing/2014/main" id="{E452CB69-78B2-81C4-6778-FEB9A28EE201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992" y="4087254"/>
            <a:ext cx="1576910" cy="1576910"/>
          </a:xfrm>
          <a:prstGeom prst="rect">
            <a:avLst/>
          </a:prstGeom>
          <a:effectLst>
            <a:glow rad="12700">
              <a:schemeClr val="bg1"/>
            </a:glow>
          </a:effectLst>
        </p:spPr>
      </p:pic>
      <p:pic>
        <p:nvPicPr>
          <p:cNvPr id="55" name="Рисунок 54" descr="Изображение выглядит как башмак, обувь, Обувь для ходьбы, сникеры&#10;&#10;Автоматически созданное описание">
            <a:extLst>
              <a:ext uri="{FF2B5EF4-FFF2-40B4-BE49-F238E27FC236}">
                <a16:creationId xmlns:a16="http://schemas.microsoft.com/office/drawing/2014/main" id="{6B78B4A2-C121-36F7-DFCC-B24F0C05F24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28" y="3642601"/>
            <a:ext cx="1085751" cy="108575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башмак, обувь, Обувь для ходьбы, сникеры&#10;&#10;Автоматически созданное описание">
            <a:extLst>
              <a:ext uri="{FF2B5EF4-FFF2-40B4-BE49-F238E27FC236}">
                <a16:creationId xmlns:a16="http://schemas.microsoft.com/office/drawing/2014/main" id="{BBB778B7-87E5-710F-1102-2D14847C22F2}"/>
              </a:ext>
            </a:extLst>
          </p:cNvPr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798" y="3642600"/>
            <a:ext cx="1085751" cy="1085751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411" y="613646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Марианна</cp:lastModifiedBy>
  <cp:revision>32</cp:revision>
  <dcterms:created xsi:type="dcterms:W3CDTF">2024-07-21T13:02:50Z</dcterms:created>
  <dcterms:modified xsi:type="dcterms:W3CDTF">2024-08-16T13:02:28Z</dcterms:modified>
</cp:coreProperties>
</file>