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12A06E-6D59-0BE5-A070-878FF788B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642702"/>
            <a:ext cx="3130947" cy="313094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DF3C81-B962-4793-B062-59133CE14210}"/>
</file>

<file path=customXml/itemProps2.xml><?xml version="1.0" encoding="utf-8"?>
<ds:datastoreItem xmlns:ds="http://schemas.openxmlformats.org/officeDocument/2006/customXml" ds:itemID="{E9856A6E-C7C7-4B1A-B9B1-3C92F04739DD}"/>
</file>

<file path=customXml/itemProps3.xml><?xml version="1.0" encoding="utf-8"?>
<ds:datastoreItem xmlns:ds="http://schemas.openxmlformats.org/officeDocument/2006/customXml" ds:itemID="{599F9A11-E520-4451-A5E2-9351955F4F1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