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9060" y="2799080"/>
            <a:ext cx="3067685" cy="306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68D72A-9778-4DF7-8763-69823D5D8431}"/>
</file>

<file path=customXml/itemProps2.xml><?xml version="1.0" encoding="utf-8"?>
<ds:datastoreItem xmlns:ds="http://schemas.openxmlformats.org/officeDocument/2006/customXml" ds:itemID="{36435FE1-D793-49B2-B196-7722F87B542B}"/>
</file>

<file path=customXml/itemProps3.xml><?xml version="1.0" encoding="utf-8"?>
<ds:datastoreItem xmlns:ds="http://schemas.openxmlformats.org/officeDocument/2006/customXml" ds:itemID="{4072C72B-EFF1-4021-BDF8-1F4C3BD110D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