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75" d="100"/>
          <a:sy n="75" d="100"/>
        </p:scale>
        <p:origin x="1068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Изображение выглядит как картина, рисунок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57541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кругленный прямоугольник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" y="3117660"/>
            <a:ext cx="1875708" cy="187570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212" y="495369"/>
            <a:ext cx="2003045" cy="1734051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 descr="Изображение выглядит как кролик, Кролики и зайцы, млекопитающее, зарисов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за, рог, скот, Козы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83" y="3165092"/>
            <a:ext cx="1750961" cy="1764362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163300" y="7920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388350" y="2566035"/>
            <a:ext cx="3735070" cy="373507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869E95A-2053-E320-DF26-07530A9C3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533" y="336915"/>
            <a:ext cx="1725840" cy="17258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B7DBB175-21F8-9AD7-1092-302164E6D0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8805" y="413544"/>
            <a:ext cx="1602526" cy="160252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266E44A-FE4E-6569-156B-C20D4881F6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2684" y="3220253"/>
            <a:ext cx="1706103" cy="1706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A6752E6-5E65-4627-AEC7-0D067535531F}"/>
</file>

<file path=customXml/itemProps2.xml><?xml version="1.0" encoding="utf-8"?>
<ds:datastoreItem xmlns:ds="http://schemas.openxmlformats.org/officeDocument/2006/customXml" ds:itemID="{EBAFC163-7335-415C-9AA3-8065489BA444}"/>
</file>

<file path=customXml/itemProps3.xml><?xml version="1.0" encoding="utf-8"?>
<ds:datastoreItem xmlns:ds="http://schemas.openxmlformats.org/officeDocument/2006/customXml" ds:itemID="{FD5BFD48-0918-42BC-B1BB-25018C74DF35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2024-04-29T06:28:00Z</dcterms:created>
  <dcterms:modified xsi:type="dcterms:W3CDTF">2024-11-05T08:00:26Z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A93D98413FEB4EA0843FD481A246D45D_12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