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64593E-C324-4F7B-A73C-5DB7D01D2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1" y="3205018"/>
            <a:ext cx="3131989" cy="3131989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480" y="2062720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1" y="2170753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61" y="2104841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5C2A79-FC65-4FB1-B7A4-420CAE2B6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47" y="1986696"/>
            <a:ext cx="1889866" cy="18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2024-07-31T06:31:07Z</dcterms:created>
  <dcterms:modified xsi:type="dcterms:W3CDTF">2024-12-03T12:23:32Z</dcterms:modified>
</cp:coreProperties>
</file>