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63787-74B0-5B0A-2D8B-BB3935A1A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" y="3301689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