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0025" y="1839595"/>
            <a:ext cx="4155440" cy="415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