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tags" Target="../tags/tag1.xml"/><Relationship Id="rId18" Type="http://schemas.microsoft.com/office/2007/relationships/hdphoto" Target="../media/hdphoto1.wdp"/><Relationship Id="rId26" Type="http://schemas.openxmlformats.org/officeDocument/2006/relationships/image" Target="../media/image8.jpeg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5" Type="http://schemas.openxmlformats.org/officeDocument/2006/relationships/image" Target="../media/image7.jpe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4.wdp"/><Relationship Id="rId5" Type="http://schemas.microsoft.com/office/2007/relationships/media" Target="../media/media3.mp3"/><Relationship Id="rId15" Type="http://schemas.openxmlformats.org/officeDocument/2006/relationships/image" Target="../media/image1.jpeg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slideLayout" Target="../slideLayouts/slideLayout2.xml"/><Relationship Id="rId22" Type="http://schemas.microsoft.com/office/2007/relationships/hdphoto" Target="../media/hdphoto3.wdp"/><Relationship Id="rId2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762365" y="2421890"/>
            <a:ext cx="3292475" cy="3292475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64F53F-B56E-4E4A-A3AE-BABEC673E664}"/>
</file>

<file path=customXml/itemProps2.xml><?xml version="1.0" encoding="utf-8"?>
<ds:datastoreItem xmlns:ds="http://schemas.openxmlformats.org/officeDocument/2006/customXml" ds:itemID="{FA0B2CC5-E660-469E-A887-096732A3BE35}"/>
</file>

<file path=customXml/itemProps3.xml><?xml version="1.0" encoding="utf-8"?>
<ds:datastoreItem xmlns:ds="http://schemas.openxmlformats.org/officeDocument/2006/customXml" ds:itemID="{2BE7C1BD-4D8A-4EF1-917F-24526E40253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