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059988" cy="574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>
        <p:scale>
          <a:sx n="66" d="100"/>
          <a:sy n="66" d="100"/>
        </p:scale>
        <p:origin x="2076" y="1104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FD3FA-E34A-4DCD-9560-7B3DC5D8FA51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75C0F-D27F-42D6-8EA9-D9DFF5EC86B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331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75C0F-D27F-42D6-8EA9-D9DFF5EC86B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541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4"/>
            <a:ext cx="8550990" cy="12325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1" y="230264"/>
            <a:ext cx="2263497" cy="49060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4"/>
            <a:ext cx="6622825" cy="49060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4"/>
            <a:ext cx="8550990" cy="1257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7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0" y="1823472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4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2"/>
            <a:ext cx="4446654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2"/>
            <a:ext cx="5623813" cy="490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0" y="1203225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7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6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5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49"/>
            <a:ext cx="9053989" cy="379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99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3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кутник: округлені кути 5">
            <a:extLst>
              <a:ext uri="{FF2B5EF4-FFF2-40B4-BE49-F238E27FC236}">
                <a16:creationId xmlns:a16="http://schemas.microsoft.com/office/drawing/2014/main" id="{FA3A3180-381E-9EB2-79DB-60D8F0D11631}"/>
              </a:ext>
            </a:extLst>
          </p:cNvPr>
          <p:cNvSpPr/>
          <p:nvPr/>
        </p:nvSpPr>
        <p:spPr>
          <a:xfrm>
            <a:off x="2399065" y="1137509"/>
            <a:ext cx="4193915" cy="38008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61" y="2674156"/>
            <a:ext cx="2880000" cy="2880000"/>
          </a:xfrm>
          <a:prstGeom prst="rect">
            <a:avLst/>
          </a:prstGeom>
        </p:spPr>
      </p:pic>
      <p:pic>
        <p:nvPicPr>
          <p:cNvPr id="4" name="Рисунок 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5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7746" y="1002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86053" y="28275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ВУ ЛОВИМО МИ СОВУ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06" y="1847752"/>
            <a:ext cx="2520000" cy="252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2" y="2037862"/>
            <a:ext cx="1491961" cy="1500174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592612" y="28275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ФЕ СИДИМО МИ У КАФЕ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088" y="4668337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599171" y="285713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ФИ - ВИ - ФИ МОЇ ЖИРАФИ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17517" y="263903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ВА - ФА - ВА ВЕЛИКА КОРОВА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05730" y="26599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 - ФО - ВО ВИЄ ВОВК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74266" y="274296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ФА - ВА - ФА ОСЬ ДРОВА ТА ТРАВА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125C848-7BAA-BB50-313F-28CC5D49D974}"/>
              </a:ext>
            </a:extLst>
          </p:cNvPr>
          <p:cNvGrpSpPr/>
          <p:nvPr/>
        </p:nvGrpSpPr>
        <p:grpSpPr>
          <a:xfrm>
            <a:off x="2634088" y="1796315"/>
            <a:ext cx="3980082" cy="2483207"/>
            <a:chOff x="-3462130" y="7391850"/>
            <a:chExt cx="12354981" cy="7708378"/>
          </a:xfrm>
        </p:grpSpPr>
        <p:pic>
          <p:nvPicPr>
            <p:cNvPr id="35" name="Рисунок 34" descr="Изображение выглядит как мебель, стул&#10;&#10;Автоматически созданное описание">
              <a:extLst>
                <a:ext uri="{FF2B5EF4-FFF2-40B4-BE49-F238E27FC236}">
                  <a16:creationId xmlns:a16="http://schemas.microsoft.com/office/drawing/2014/main" id="{9A41A3F6-9C0E-95FC-588F-312DD5FC0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569" y="8577237"/>
              <a:ext cx="3796137" cy="4270654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ебель, стул&#10;&#10;Автоматически созданное описание">
              <a:extLst>
                <a:ext uri="{FF2B5EF4-FFF2-40B4-BE49-F238E27FC236}">
                  <a16:creationId xmlns:a16="http://schemas.microsoft.com/office/drawing/2014/main" id="{B0F0B36E-E474-588B-D2E6-E1A69795E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913985" y="9987763"/>
              <a:ext cx="3796137" cy="4270654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33E6D718-C632-D720-70C5-CB9538FCC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926" y="7391850"/>
              <a:ext cx="5749925" cy="5749925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47721F-A8B8-2449-8ADA-6825F538E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11" y="10224038"/>
              <a:ext cx="6501587" cy="487619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контейнер, стекло, Сосуды для напитков, Прозрачный материал&#10;&#10;Автоматически созданное описание">
              <a:extLst>
                <a:ext uri="{FF2B5EF4-FFF2-40B4-BE49-F238E27FC236}">
                  <a16:creationId xmlns:a16="http://schemas.microsoft.com/office/drawing/2014/main" id="{E0F41166-4FFC-FFDB-6874-FB7526077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065" y="10569821"/>
              <a:ext cx="1412917" cy="141291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контейнер, стекло, Сосуды для напитков, Прозрачный материал&#10;&#10;Автоматически созданное описание">
              <a:extLst>
                <a:ext uri="{FF2B5EF4-FFF2-40B4-BE49-F238E27FC236}">
                  <a16:creationId xmlns:a16="http://schemas.microsoft.com/office/drawing/2014/main" id="{F480262C-C680-CFDD-6CA8-C1216A1DE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935" y="9560353"/>
              <a:ext cx="1412917" cy="1412917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3A9A7B6-3B0E-32E6-8A7F-90373744C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2130" y="8918935"/>
              <a:ext cx="5749925" cy="5749925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еда, миска, суп, овощи&#10;&#10;Автоматически созданное описание">
              <a:extLst>
                <a:ext uri="{FF2B5EF4-FFF2-40B4-BE49-F238E27FC236}">
                  <a16:creationId xmlns:a16="http://schemas.microsoft.com/office/drawing/2014/main" id="{AEAC2D4A-E5D2-44B7-E20C-7BFE813A5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90" y="10303150"/>
              <a:ext cx="1629420" cy="162942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еда, миска, суп, овощи&#10;&#10;Автоматически созданное описание">
              <a:extLst>
                <a:ext uri="{FF2B5EF4-FFF2-40B4-BE49-F238E27FC236}">
                  <a16:creationId xmlns:a16="http://schemas.microsoft.com/office/drawing/2014/main" id="{35284780-8721-6443-B384-CBAC194EF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488" y="9667541"/>
              <a:ext cx="1629420" cy="1629420"/>
            </a:xfrm>
            <a:prstGeom prst="rect">
              <a:avLst/>
            </a:prstGeom>
          </p:spPr>
        </p:pic>
      </p:grpSp>
      <p:pic>
        <p:nvPicPr>
          <p:cNvPr id="6" name="Рисунок 5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26" y="2396591"/>
            <a:ext cx="216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14" y="2049241"/>
            <a:ext cx="1860930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8" name="Рисунок 7"/>
          <p:cNvPicPr preferRelativeResize="0"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2138109"/>
            <a:ext cx="2171678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0" name="Рисунок 19"/>
          <p:cNvPicPr preferRelativeResize="0"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96" y="2036630"/>
            <a:ext cx="1955667" cy="1920232"/>
          </a:xfrm>
          <a:prstGeom prst="rect">
            <a:avLst/>
          </a:prstGeom>
        </p:spPr>
      </p:pic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61" y="2249846"/>
            <a:ext cx="1736037" cy="1715105"/>
          </a:xfrm>
          <a:prstGeom prst="rect">
            <a:avLst/>
          </a:prstGeom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79" y="2502304"/>
            <a:ext cx="1417255" cy="1296657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53" y="1857803"/>
            <a:ext cx="2810452" cy="24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0EF987-A058-4CDF-984B-3BF7594882DD}"/>
</file>

<file path=customXml/itemProps2.xml><?xml version="1.0" encoding="utf-8"?>
<ds:datastoreItem xmlns:ds="http://schemas.openxmlformats.org/officeDocument/2006/customXml" ds:itemID="{630EAE60-1DAB-41E2-B832-A7D1BAF6AAF1}"/>
</file>

<file path=customXml/itemProps3.xml><?xml version="1.0" encoding="utf-8"?>
<ds:datastoreItem xmlns:ds="http://schemas.openxmlformats.org/officeDocument/2006/customXml" ds:itemID="{BDF95E1D-CA60-49E9-96A8-217D33365015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52</Words>
  <Application>Microsoft Office PowerPoint</Application>
  <PresentationFormat>Произвольный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Администратор</cp:lastModifiedBy>
  <cp:revision>10</cp:revision>
  <dcterms:created xsi:type="dcterms:W3CDTF">2024-11-21T13:16:00Z</dcterms:created>
  <dcterms:modified xsi:type="dcterms:W3CDTF">2024-12-26T20:32:43Z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