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0" y="2885613"/>
            <a:ext cx="3074930" cy="30749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