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736" y="646913"/>
            <a:ext cx="2262710" cy="2262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47" y="3660254"/>
            <a:ext cx="1528600" cy="15286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807" y="4869249"/>
            <a:ext cx="1582344" cy="15823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924" y="3633797"/>
            <a:ext cx="1647191" cy="16471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243" y="4972272"/>
            <a:ext cx="1560013" cy="15600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730" y="3629381"/>
            <a:ext cx="1571190" cy="157119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62" y="4903921"/>
            <a:ext cx="1570707" cy="15707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90" y="444919"/>
            <a:ext cx="2402522" cy="2402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321" y="3672640"/>
            <a:ext cx="1800947" cy="1800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37" y="4601890"/>
            <a:ext cx="1887127" cy="1887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683668"/>
            <a:ext cx="1835390" cy="18353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9991">
            <a:off x="2857288" y="645250"/>
            <a:ext cx="2153699" cy="21536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FBCE82-D4DB-426F-A841-B588A33D6A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55" y="2678829"/>
            <a:ext cx="3699588" cy="369958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5" y="889136"/>
            <a:ext cx="5259274" cy="538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69185-D998-42D1-B209-C703A835480A}"/>
</file>

<file path=customXml/itemProps2.xml><?xml version="1.0" encoding="utf-8"?>
<ds:datastoreItem xmlns:ds="http://schemas.openxmlformats.org/officeDocument/2006/customXml" ds:itemID="{AFF5965E-D971-40F0-8651-DC1205BA7A92}"/>
</file>

<file path=customXml/itemProps3.xml><?xml version="1.0" encoding="utf-8"?>
<ds:datastoreItem xmlns:ds="http://schemas.openxmlformats.org/officeDocument/2006/customXml" ds:itemID="{266136A8-D752-48E7-BCC0-23A46C137DC4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2024-12-23T10:29:20Z</dcterms:created>
  <dcterms:modified xsi:type="dcterms:W3CDTF">2024-12-26T19:02:43Z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