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75" d="100"/>
          <a:sy n="75" d="100"/>
        </p:scale>
        <p:origin x="12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21855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107" y="1838959"/>
            <a:ext cx="1361351" cy="1400674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390408"/>
            <a:ext cx="1120996" cy="115337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BDB9CDC4-EDA8-79F8-250F-F819978F03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4" y="2754816"/>
            <a:ext cx="2410700" cy="241070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49DB9A4-F117-902C-03DA-D868BAF26B6F}"/>
              </a:ext>
            </a:extLst>
          </p:cNvPr>
          <p:cNvGrpSpPr/>
          <p:nvPr/>
        </p:nvGrpSpPr>
        <p:grpSpPr>
          <a:xfrm rot="5400000">
            <a:off x="2128809" y="2291749"/>
            <a:ext cx="1359996" cy="642013"/>
            <a:chOff x="-1554088" y="2242721"/>
            <a:chExt cx="1498943" cy="707606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1E26503B-7688-5E72-9DE9-24EC0CD7EB79}"/>
                </a:ext>
              </a:extLst>
            </p:cNvPr>
            <p:cNvSpPr/>
            <p:nvPr/>
          </p:nvSpPr>
          <p:spPr>
            <a:xfrm>
              <a:off x="-1554088" y="2242721"/>
              <a:ext cx="1498943" cy="70760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863D265-F87F-EBBA-29BB-DD30B12D4631}"/>
                </a:ext>
              </a:extLst>
            </p:cNvPr>
            <p:cNvCxnSpPr>
              <a:cxnSpLocks/>
              <a:stCxn id="2" idx="0"/>
              <a:endCxn id="2" idx="2"/>
            </p:cNvCxnSpPr>
            <p:nvPr/>
          </p:nvCxnSpPr>
          <p:spPr>
            <a:xfrm>
              <a:off x="-804616" y="2242721"/>
              <a:ext cx="0" cy="7076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92592B2-0682-1E3D-0B4A-622EA23ABEAD}"/>
                </a:ext>
              </a:extLst>
            </p:cNvPr>
            <p:cNvSpPr/>
            <p:nvPr/>
          </p:nvSpPr>
          <p:spPr>
            <a:xfrm>
              <a:off x="-1237278" y="251714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B6E64F3-AEA2-F7E5-0B57-68B56E7E60F4}"/>
                </a:ext>
              </a:extLst>
            </p:cNvPr>
            <p:cNvSpPr/>
            <p:nvPr/>
          </p:nvSpPr>
          <p:spPr>
            <a:xfrm>
              <a:off x="-673592" y="235839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BA78F39-94FD-70E8-8E2E-1A15F1978D34}"/>
                </a:ext>
              </a:extLst>
            </p:cNvPr>
            <p:cNvSpPr/>
            <p:nvPr/>
          </p:nvSpPr>
          <p:spPr>
            <a:xfrm>
              <a:off x="-675180" y="2654363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6C0B8A54-0236-1C4C-A7D4-1F69C382FC6C}"/>
                </a:ext>
              </a:extLst>
            </p:cNvPr>
            <p:cNvSpPr/>
            <p:nvPr/>
          </p:nvSpPr>
          <p:spPr>
            <a:xfrm>
              <a:off x="-391746" y="235839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4F7A621-486D-3114-59F5-6739548F905D}"/>
                </a:ext>
              </a:extLst>
            </p:cNvPr>
            <p:cNvSpPr/>
            <p:nvPr/>
          </p:nvSpPr>
          <p:spPr>
            <a:xfrm>
              <a:off x="-393334" y="2654363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EDC46CA-9DDE-2E03-1BB5-AF17E7AA6021}"/>
              </a:ext>
            </a:extLst>
          </p:cNvPr>
          <p:cNvGrpSpPr/>
          <p:nvPr/>
        </p:nvGrpSpPr>
        <p:grpSpPr>
          <a:xfrm rot="5400000">
            <a:off x="1678586" y="5232018"/>
            <a:ext cx="756710" cy="357220"/>
            <a:chOff x="-1554088" y="2242721"/>
            <a:chExt cx="1498943" cy="70760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B7D018C0-6100-DC78-6C44-9D1A6D6609C4}"/>
                </a:ext>
              </a:extLst>
            </p:cNvPr>
            <p:cNvSpPr/>
            <p:nvPr/>
          </p:nvSpPr>
          <p:spPr>
            <a:xfrm>
              <a:off x="-1554088" y="2242721"/>
              <a:ext cx="1498943" cy="70760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5EAB7C4A-9A0A-B410-36CC-9549CA237888}"/>
                </a:ext>
              </a:extLst>
            </p:cNvPr>
            <p:cNvCxnSpPr>
              <a:cxnSpLocks/>
              <a:stCxn id="22" idx="0"/>
              <a:endCxn id="22" idx="2"/>
            </p:cNvCxnSpPr>
            <p:nvPr/>
          </p:nvCxnSpPr>
          <p:spPr>
            <a:xfrm>
              <a:off x="-804616" y="2242721"/>
              <a:ext cx="0" cy="7076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3617351-51FB-72D7-2B37-AD290F8CD160}"/>
                </a:ext>
              </a:extLst>
            </p:cNvPr>
            <p:cNvSpPr/>
            <p:nvPr/>
          </p:nvSpPr>
          <p:spPr>
            <a:xfrm>
              <a:off x="-1237278" y="251714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30F7A67A-1023-B0F2-73A4-EDEC8620713D}"/>
                </a:ext>
              </a:extLst>
            </p:cNvPr>
            <p:cNvSpPr/>
            <p:nvPr/>
          </p:nvSpPr>
          <p:spPr>
            <a:xfrm>
              <a:off x="-673592" y="235839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F0713F8-5A56-03BB-12E1-D6410B8CDE93}"/>
                </a:ext>
              </a:extLst>
            </p:cNvPr>
            <p:cNvSpPr/>
            <p:nvPr/>
          </p:nvSpPr>
          <p:spPr>
            <a:xfrm>
              <a:off x="-675180" y="2654363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F9433E9-D8A4-CEB8-9F79-91029BDEB7D8}"/>
                </a:ext>
              </a:extLst>
            </p:cNvPr>
            <p:cNvSpPr/>
            <p:nvPr/>
          </p:nvSpPr>
          <p:spPr>
            <a:xfrm>
              <a:off x="-391746" y="2358399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C186329-080D-6CE3-D11D-CBA32C39050A}"/>
                </a:ext>
              </a:extLst>
            </p:cNvPr>
            <p:cNvSpPr/>
            <p:nvPr/>
          </p:nvSpPr>
          <p:spPr>
            <a:xfrm>
              <a:off x="-393334" y="2654363"/>
              <a:ext cx="158750" cy="1587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96" grpId="0" animBg="1"/>
      <p:bldP spid="96" grpId="1" animBg="1"/>
      <p:bldP spid="97" grpId="0" animBg="1"/>
      <p:bldP spid="9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36118C02-54EF-407A-B96F-A19BFDE4AF62}"/>
</file>

<file path=customXml/itemProps2.xml><?xml version="1.0" encoding="utf-8"?>
<ds:datastoreItem xmlns:ds="http://schemas.openxmlformats.org/officeDocument/2006/customXml" ds:itemID="{0144FBB9-3ACD-4BC7-AEC6-93507F547FB6}"/>
</file>

<file path=customXml/itemProps3.xml><?xml version="1.0" encoding="utf-8"?>
<ds:datastoreItem xmlns:ds="http://schemas.openxmlformats.org/officeDocument/2006/customXml" ds:itemID="{9E29DCAF-0771-4905-A0BA-3F1BE0015114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2024-11-16T08:32:15Z</dcterms:created>
  <dcterms:modified xsi:type="dcterms:W3CDTF">2025-08-28T13:08:52Z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