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391123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482741" y="519642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276992" y="520776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2269320" y="520367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1481889" y="519959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71355" y="2595245"/>
            <a:ext cx="2563495" cy="2563495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есо, транспорт, велосипед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A48AEF2E-AFAB-6C1C-0887-6DC96AE0D4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23" y="904984"/>
            <a:ext cx="1620400" cy="16204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9CCA2CEB-9C57-9351-2AF4-78340479A9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16" y="3582825"/>
            <a:ext cx="1554520" cy="1554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A169577-7565-1347-B8D9-4CB42E0BBE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95" y="971755"/>
            <a:ext cx="1582116" cy="158211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AA65459-7109-A1AB-3900-7535ED3D95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33" y="3568048"/>
            <a:ext cx="1554520" cy="155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2024-05-03T09:09:00Z</dcterms:created>
  <dcterms:modified xsi:type="dcterms:W3CDTF">2024-10-22T13:36:19Z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