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DF38448-0032-6CB6-CD73-BA5ED2BBE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02" y="3506771"/>
            <a:ext cx="3133289" cy="313328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