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95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50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1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933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8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754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766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793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6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96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5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7CFBC-6E6D-4B59-AB16-3072F92FBBFA}" type="datetimeFigureOut">
              <a:rPr lang="ru-RU" smtClean="0"/>
              <a:t>09.12.2024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A91FD-BC13-496D-8252-7D5FA49E8C9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599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3065" cy="6858000"/>
          </a:xfrm>
          <a:prstGeom prst="rect">
            <a:avLst/>
          </a:prstGeom>
        </p:spPr>
      </p:pic>
      <p:pic>
        <p:nvPicPr>
          <p:cNvPr id="6" name="gjl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65" y="5892928"/>
            <a:ext cx="953231" cy="965072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1109194" y="533400"/>
            <a:ext cx="8715015" cy="573024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410" y="682358"/>
            <a:ext cx="8472581" cy="543232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18" r="11520"/>
          <a:stretch/>
        </p:blipFill>
        <p:spPr>
          <a:xfrm>
            <a:off x="6236879" y="2967951"/>
            <a:ext cx="2072640" cy="30118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69" r="17826"/>
          <a:stretch/>
        </p:blipFill>
        <p:spPr>
          <a:xfrm flipH="1">
            <a:off x="1302984" y="3657600"/>
            <a:ext cx="1321797" cy="2235328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4" r="23076"/>
          <a:stretch/>
        </p:blipFill>
        <p:spPr>
          <a:xfrm>
            <a:off x="8416408" y="3444275"/>
            <a:ext cx="1285920" cy="2622193"/>
          </a:xfrm>
          <a:prstGeom prst="rect">
            <a:avLst/>
          </a:prstGeom>
          <a:effectLst>
            <a:glow rad="76200">
              <a:schemeClr val="bg1"/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210" y="4355132"/>
            <a:ext cx="2312209" cy="231220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2" r="9334" b="5778"/>
          <a:stretch/>
        </p:blipFill>
        <p:spPr>
          <a:xfrm>
            <a:off x="2624782" y="2937017"/>
            <a:ext cx="2468472" cy="3011876"/>
          </a:xfrm>
          <a:prstGeom prst="rect">
            <a:avLst/>
          </a:prstGeom>
        </p:spPr>
      </p:pic>
      <p:sp>
        <p:nvSpPr>
          <p:cNvPr id="14" name="Овал 13"/>
          <p:cNvSpPr/>
          <p:nvPr/>
        </p:nvSpPr>
        <p:spPr>
          <a:xfrm>
            <a:off x="4723395" y="972534"/>
            <a:ext cx="1920464" cy="2025202"/>
          </a:xfrm>
          <a:prstGeom prst="ellipse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301" y="1246593"/>
            <a:ext cx="1375734" cy="137573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888" y="1333585"/>
            <a:ext cx="1330560" cy="133056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1916" y="1314982"/>
            <a:ext cx="1355335" cy="135533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6453" y="1427812"/>
            <a:ext cx="969807" cy="1209216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47" y="2018011"/>
            <a:ext cx="1959449" cy="1959449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обувь, красный, Карминный цвет, башмак&#10;&#10;Автоматически созданное описание">
            <a:extLst>
              <a:ext uri="{FF2B5EF4-FFF2-40B4-BE49-F238E27FC236}">
                <a16:creationId xmlns:a16="http://schemas.microsoft.com/office/drawing/2014/main" id="{EF904538-22CF-EB31-F40E-2A068AB481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98" y="1321073"/>
            <a:ext cx="1375734" cy="13757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829" y="1477793"/>
            <a:ext cx="1100912" cy="110091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970" y="1421640"/>
            <a:ext cx="1155721" cy="11557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27" y="1260634"/>
            <a:ext cx="1382602" cy="13826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254" y="1311455"/>
            <a:ext cx="1387919" cy="140626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агаж и сумки, мешок, сумка, аксессуар&#10;&#10;Автоматически созданное описание">
            <a:extLst>
              <a:ext uri="{FF2B5EF4-FFF2-40B4-BE49-F238E27FC236}">
                <a16:creationId xmlns:a16="http://schemas.microsoft.com/office/drawing/2014/main" id="{1B661424-977A-A129-F001-F4339DCB582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554" y="1126056"/>
            <a:ext cx="1661227" cy="1661227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одежда, пальто, верхняя одежда, ошейник&#10;&#10;Автоматически созданное описание">
            <a:extLst>
              <a:ext uri="{FF2B5EF4-FFF2-40B4-BE49-F238E27FC236}">
                <a16:creationId xmlns:a16="http://schemas.microsoft.com/office/drawing/2014/main" id="{AA208799-E4AB-71B2-F6A0-3BCDAF411754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505" y="1204941"/>
            <a:ext cx="1526649" cy="152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52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0 L -0.15117 0.38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65" y="1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07407E-6 L -0.14623 0.369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18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1.85185E-6 L 0.13438 0.3416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19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-0.14883 0.353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48" y="1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81481E-6 L -0.14843 0.345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2" y="1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4.44444E-6 L 0.13112 0.3460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49" y="1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4974 0.3618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87" y="18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85185E-6 L -0.14492 0.3669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3" y="1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7.40741E-7 L 0.13398 0.35324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93" y="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14089 0.35486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44" y="17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2.96296E-6 L 0.13138 0.34652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62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5</cp:revision>
  <dcterms:created xsi:type="dcterms:W3CDTF">2024-08-17T08:18:53Z</dcterms:created>
  <dcterms:modified xsi:type="dcterms:W3CDTF">2024-12-09T12:38:55Z</dcterms:modified>
</cp:coreProperties>
</file>