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t="-2462" b="2462"/>
          <a:stretch>
            <a:fillRect/>
          </a:stretch>
        </p:blipFill>
        <p:spPr>
          <a:xfrm>
            <a:off x="8102600" y="1483360"/>
            <a:ext cx="4089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