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21095" y="2052955"/>
            <a:ext cx="3754755" cy="37547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CDC630-2A15-4072-B1F4-8DD2BA3417A8}"/>
</file>

<file path=customXml/itemProps2.xml><?xml version="1.0" encoding="utf-8"?>
<ds:datastoreItem xmlns:ds="http://schemas.openxmlformats.org/officeDocument/2006/customXml" ds:itemID="{9B16931E-2A81-4948-B508-8746BB72D9D0}"/>
</file>

<file path=customXml/itemProps3.xml><?xml version="1.0" encoding="utf-8"?>
<ds:datastoreItem xmlns:ds="http://schemas.openxmlformats.org/officeDocument/2006/customXml" ds:itemID="{BCA04EC6-00C0-4303-BB5D-1323EA4C16A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90</cp:revision>
  <dcterms:created xsi:type="dcterms:W3CDTF">2022-10-20T14:41:00Z</dcterms:created>
  <dcterms:modified xsi:type="dcterms:W3CDTF">2024-10-28T08:28:08Z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